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theme/theme2.xml" ContentType="application/vnd.openxmlformats-officedocument.theme+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theme/theme3.xml" ContentType="application/vnd.openxmlformats-officedocument.theme+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theme/theme4.xml" ContentType="application/vnd.openxmlformats-officedocument.theme+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theme/theme5.xml" ContentType="application/vnd.openxmlformats-officedocument.theme+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slideLayouts/slideLayout150.xml" ContentType="application/vnd.openxmlformats-officedocument.presentationml.slideLayout+xml"/>
  <Override PartName="/ppt/slideLayouts/slideLayout151.xml" ContentType="application/vnd.openxmlformats-officedocument.presentationml.slideLayout+xml"/>
  <Override PartName="/ppt/slideLayouts/slideLayout152.xml" ContentType="application/vnd.openxmlformats-officedocument.presentationml.slideLayout+xml"/>
  <Override PartName="/ppt/slideLayouts/slideLayout153.xml" ContentType="application/vnd.openxmlformats-officedocument.presentationml.slideLayout+xml"/>
  <Override PartName="/ppt/slideLayouts/slideLayout154.xml" ContentType="application/vnd.openxmlformats-officedocument.presentationml.slideLayout+xml"/>
  <Override PartName="/ppt/slideLayouts/slideLayout155.xml" ContentType="application/vnd.openxmlformats-officedocument.presentationml.slideLayout+xml"/>
  <Override PartName="/ppt/slideLayouts/slideLayout156.xml" ContentType="application/vnd.openxmlformats-officedocument.presentationml.slideLayout+xml"/>
  <Override PartName="/ppt/slideLayouts/slideLayout157.xml" ContentType="application/vnd.openxmlformats-officedocument.presentationml.slideLayout+xml"/>
  <Override PartName="/ppt/slideLayouts/slideLayout158.xml" ContentType="application/vnd.openxmlformats-officedocument.presentationml.slideLayout+xml"/>
  <Override PartName="/ppt/slideLayouts/slideLayout159.xml" ContentType="application/vnd.openxmlformats-officedocument.presentationml.slideLayout+xml"/>
  <Override PartName="/ppt/slideLayouts/slideLayout160.xml" ContentType="application/vnd.openxmlformats-officedocument.presentationml.slideLayout+xml"/>
  <Override PartName="/ppt/slideLayouts/slideLayout161.xml" ContentType="application/vnd.openxmlformats-officedocument.presentationml.slideLayout+xml"/>
  <Override PartName="/ppt/slideLayouts/slideLayout162.xml" ContentType="application/vnd.openxmlformats-officedocument.presentationml.slideLayout+xml"/>
  <Override PartName="/ppt/slideLayouts/slideLayout163.xml" ContentType="application/vnd.openxmlformats-officedocument.presentationml.slideLayout+xml"/>
  <Override PartName="/ppt/theme/theme6.xml" ContentType="application/vnd.openxmlformats-officedocument.theme+xml"/>
  <Override PartName="/ppt/slideLayouts/slideLayout164.xml" ContentType="application/vnd.openxmlformats-officedocument.presentationml.slideLayout+xml"/>
  <Override PartName="/ppt/slideLayouts/slideLayout165.xml" ContentType="application/vnd.openxmlformats-officedocument.presentationml.slideLayout+xml"/>
  <Override PartName="/ppt/theme/theme7.xml" ContentType="application/vnd.openxmlformats-officedocument.theme+xml"/>
  <Override PartName="/ppt/theme/theme8.xml" ContentType="application/vnd.openxmlformats-officedocument.theme+xml"/>
  <Override PartName="/ppt/theme/theme9.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bookmarkIdSeed="2">
  <p:sldMasterIdLst>
    <p:sldMasterId id="2147483966" r:id="rId4"/>
    <p:sldMasterId id="2147484142" r:id="rId5"/>
    <p:sldMasterId id="2147484051" r:id="rId6"/>
    <p:sldMasterId id="2147484081" r:id="rId7"/>
    <p:sldMasterId id="2147484110" r:id="rId8"/>
    <p:sldMasterId id="2147484170" r:id="rId9"/>
    <p:sldMasterId id="2147483723" r:id="rId10"/>
  </p:sldMasterIdLst>
  <p:notesMasterIdLst>
    <p:notesMasterId r:id="rId38"/>
  </p:notesMasterIdLst>
  <p:handoutMasterIdLst>
    <p:handoutMasterId r:id="rId39"/>
  </p:handoutMasterIdLst>
  <p:sldIdLst>
    <p:sldId id="274" r:id="rId11"/>
    <p:sldId id="287" r:id="rId12"/>
    <p:sldId id="288" r:id="rId13"/>
    <p:sldId id="289" r:id="rId14"/>
    <p:sldId id="290" r:id="rId15"/>
    <p:sldId id="321" r:id="rId16"/>
    <p:sldId id="322" r:id="rId17"/>
    <p:sldId id="293" r:id="rId18"/>
    <p:sldId id="307" r:id="rId19"/>
    <p:sldId id="316" r:id="rId20"/>
    <p:sldId id="300" r:id="rId21"/>
    <p:sldId id="294" r:id="rId22"/>
    <p:sldId id="301" r:id="rId23"/>
    <p:sldId id="302" r:id="rId24"/>
    <p:sldId id="303" r:id="rId25"/>
    <p:sldId id="295" r:id="rId26"/>
    <p:sldId id="296" r:id="rId27"/>
    <p:sldId id="297" r:id="rId28"/>
    <p:sldId id="298" r:id="rId29"/>
    <p:sldId id="317" r:id="rId30"/>
    <p:sldId id="323" r:id="rId31"/>
    <p:sldId id="308" r:id="rId32"/>
    <p:sldId id="299" r:id="rId33"/>
    <p:sldId id="320" r:id="rId34"/>
    <p:sldId id="309" r:id="rId35"/>
    <p:sldId id="319" r:id="rId36"/>
    <p:sldId id="291" r:id="rId3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2956421C-A8A6-6D2A-90B2-A9D922261903}" name="Ryan, Alexandra R (Alex) CIV USARMY CESPL (USA)" initials="RAR(CUC(" userId="S::Alexandra.Ryan@usace.army.mil::1c5985b7-abcc-4b0e-a77b-0dbda4c8fc12"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6E1E9"/>
    <a:srgbClr val="727365"/>
    <a:srgbClr val="92E0EA"/>
    <a:srgbClr val="2EC3D7"/>
    <a:srgbClr val="221F20"/>
    <a:srgbClr val="FFFFFF"/>
    <a:srgbClr val="E4E4E4"/>
    <a:srgbClr val="4D4D4D"/>
    <a:srgbClr val="DEDEDE"/>
    <a:srgbClr val="A29A92"/>
  </p:clrMru>
  <p:extLst>
    <p:ext uri="{E76CE94A-603C-4142-B9EB-6D1370010A27}">
      <p14:discardImageEditData xmlns:p14="http://schemas.microsoft.com/office/powerpoint/2010/main" val="1"/>
    </p:ext>
    <p:ext uri="{D31A062A-798A-4329-ABDD-BBA856620510}">
      <p14:defaultImageDpi xmlns:p14="http://schemas.microsoft.com/office/powerpoint/2010/main" val="96"/>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F8069CA-4CC9-482E-8068-4CD2325FDE2B}" v="18" dt="2025-01-22T19:27:43.290"/>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660B408-B3CF-4A94-85FC-2B1E0A45F4A2}" styleName="Dark Style 2 - Accent 1/Accent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1">
              <a:tint val="20000"/>
            </a:schemeClr>
          </a:solidFill>
        </a:fill>
      </a:tcStyle>
    </a:lastRow>
    <a:firstRow>
      <a:tcTxStyle b="on">
        <a:fontRef idx="minor">
          <a:scrgbClr r="0" g="0" b="0"/>
        </a:fontRef>
        <a:schemeClr val="lt1"/>
      </a:tcTxStyle>
      <a:tcStyle>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227" autoAdjust="0"/>
    <p:restoredTop sz="89061" autoAdjust="0"/>
  </p:normalViewPr>
  <p:slideViewPr>
    <p:cSldViewPr snapToGrid="0">
      <p:cViewPr varScale="1">
        <p:scale>
          <a:sx n="95" d="100"/>
          <a:sy n="95" d="100"/>
        </p:scale>
        <p:origin x="984" y="72"/>
      </p:cViewPr>
      <p:guideLst/>
    </p:cSldViewPr>
  </p:slideViewPr>
  <p:notesTextViewPr>
    <p:cViewPr>
      <p:scale>
        <a:sx n="1" d="1"/>
        <a:sy n="1" d="1"/>
      </p:scale>
      <p:origin x="0" y="0"/>
    </p:cViewPr>
  </p:notesTextViewPr>
  <p:notesViewPr>
    <p:cSldViewPr snapToGrid="0" showGuides="1">
      <p:cViewPr varScale="1">
        <p:scale>
          <a:sx n="98" d="100"/>
          <a:sy n="98" d="100"/>
        </p:scale>
        <p:origin x="3516" y="78"/>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3.xml"/><Relationship Id="rId18" Type="http://schemas.openxmlformats.org/officeDocument/2006/relationships/slide" Target="slides/slide8.xml"/><Relationship Id="rId26" Type="http://schemas.openxmlformats.org/officeDocument/2006/relationships/slide" Target="slides/slide16.xml"/><Relationship Id="rId39" Type="http://schemas.openxmlformats.org/officeDocument/2006/relationships/handoutMaster" Target="handoutMasters/handoutMaster1.xml"/><Relationship Id="rId21" Type="http://schemas.openxmlformats.org/officeDocument/2006/relationships/slide" Target="slides/slide11.xml"/><Relationship Id="rId34" Type="http://schemas.openxmlformats.org/officeDocument/2006/relationships/slide" Target="slides/slide24.xml"/><Relationship Id="rId42" Type="http://schemas.openxmlformats.org/officeDocument/2006/relationships/theme" Target="theme/theme1.xml"/><Relationship Id="rId7" Type="http://schemas.openxmlformats.org/officeDocument/2006/relationships/slideMaster" Target="slideMasters/slideMaster4.xml"/><Relationship Id="rId2" Type="http://schemas.openxmlformats.org/officeDocument/2006/relationships/customXml" Target="../customXml/item2.xml"/><Relationship Id="rId16" Type="http://schemas.openxmlformats.org/officeDocument/2006/relationships/slide" Target="slides/slide6.xml"/><Relationship Id="rId29" Type="http://schemas.openxmlformats.org/officeDocument/2006/relationships/slide" Target="slides/slide19.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1.xml"/><Relationship Id="rId24" Type="http://schemas.openxmlformats.org/officeDocument/2006/relationships/slide" Target="slides/slide14.xml"/><Relationship Id="rId32" Type="http://schemas.openxmlformats.org/officeDocument/2006/relationships/slide" Target="slides/slide22.xml"/><Relationship Id="rId37" Type="http://schemas.openxmlformats.org/officeDocument/2006/relationships/slide" Target="slides/slide27.xml"/><Relationship Id="rId40" Type="http://schemas.openxmlformats.org/officeDocument/2006/relationships/presProps" Target="presProps.xml"/><Relationship Id="rId45" Type="http://schemas.microsoft.com/office/2015/10/relationships/revisionInfo" Target="revisionInfo.xml"/><Relationship Id="rId5" Type="http://schemas.openxmlformats.org/officeDocument/2006/relationships/slideMaster" Target="slideMasters/slideMaster2.xml"/><Relationship Id="rId15" Type="http://schemas.openxmlformats.org/officeDocument/2006/relationships/slide" Target="slides/slide5.xml"/><Relationship Id="rId23" Type="http://schemas.openxmlformats.org/officeDocument/2006/relationships/slide" Target="slides/slide13.xml"/><Relationship Id="rId28" Type="http://schemas.openxmlformats.org/officeDocument/2006/relationships/slide" Target="slides/slide18.xml"/><Relationship Id="rId36" Type="http://schemas.openxmlformats.org/officeDocument/2006/relationships/slide" Target="slides/slide26.xml"/><Relationship Id="rId10" Type="http://schemas.openxmlformats.org/officeDocument/2006/relationships/slideMaster" Target="slideMasters/slideMaster7.xml"/><Relationship Id="rId19" Type="http://schemas.openxmlformats.org/officeDocument/2006/relationships/slide" Target="slides/slide9.xml"/><Relationship Id="rId31" Type="http://schemas.openxmlformats.org/officeDocument/2006/relationships/slide" Target="slides/slide21.xml"/><Relationship Id="rId44" Type="http://schemas.microsoft.com/office/2016/11/relationships/changesInfo" Target="changesInfos/changesInfo1.xml"/><Relationship Id="rId4" Type="http://schemas.openxmlformats.org/officeDocument/2006/relationships/slideMaster" Target="slideMasters/slideMaster1.xml"/><Relationship Id="rId9" Type="http://schemas.openxmlformats.org/officeDocument/2006/relationships/slideMaster" Target="slideMasters/slideMaster6.xml"/><Relationship Id="rId14" Type="http://schemas.openxmlformats.org/officeDocument/2006/relationships/slide" Target="slides/slide4.xml"/><Relationship Id="rId22" Type="http://schemas.openxmlformats.org/officeDocument/2006/relationships/slide" Target="slides/slide12.xml"/><Relationship Id="rId27" Type="http://schemas.openxmlformats.org/officeDocument/2006/relationships/slide" Target="slides/slide17.xml"/><Relationship Id="rId30" Type="http://schemas.openxmlformats.org/officeDocument/2006/relationships/slide" Target="slides/slide20.xml"/><Relationship Id="rId35" Type="http://schemas.openxmlformats.org/officeDocument/2006/relationships/slide" Target="slides/slide25.xml"/><Relationship Id="rId43" Type="http://schemas.openxmlformats.org/officeDocument/2006/relationships/tableStyles" Target="tableStyles.xml"/><Relationship Id="rId8" Type="http://schemas.openxmlformats.org/officeDocument/2006/relationships/slideMaster" Target="slideMasters/slideMaster5.xml"/><Relationship Id="rId3" Type="http://schemas.openxmlformats.org/officeDocument/2006/relationships/customXml" Target="../customXml/item3.xml"/><Relationship Id="rId12" Type="http://schemas.openxmlformats.org/officeDocument/2006/relationships/slide" Target="slides/slide2.xml"/><Relationship Id="rId17" Type="http://schemas.openxmlformats.org/officeDocument/2006/relationships/slide" Target="slides/slide7.xml"/><Relationship Id="rId25" Type="http://schemas.openxmlformats.org/officeDocument/2006/relationships/slide" Target="slides/slide15.xml"/><Relationship Id="rId33" Type="http://schemas.openxmlformats.org/officeDocument/2006/relationships/slide" Target="slides/slide23.xml"/><Relationship Id="rId38" Type="http://schemas.openxmlformats.org/officeDocument/2006/relationships/notesMaster" Target="notesMasters/notesMaster1.xml"/><Relationship Id="rId46" Type="http://schemas.microsoft.com/office/2018/10/relationships/authors" Target="authors.xml"/><Relationship Id="rId20" Type="http://schemas.openxmlformats.org/officeDocument/2006/relationships/slide" Target="slides/slide10.xml"/><Relationship Id="rId41"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Diebolt, Sarah  (Sallie) CIV USARMY CESPL (USA)" userId="0c5c577f-587e-493c-98c5-a72c122e3ce4" providerId="ADAL" clId="{9F8069CA-4CC9-482E-8068-4CD2325FDE2B}"/>
    <pc:docChg chg="undo custSel addSld delSld modSld sldOrd">
      <pc:chgData name="Diebolt, Sarah  (Sallie) CIV USARMY CESPL (USA)" userId="0c5c577f-587e-493c-98c5-a72c122e3ce4" providerId="ADAL" clId="{9F8069CA-4CC9-482E-8068-4CD2325FDE2B}" dt="2025-01-22T19:29:54.261" v="3101" actId="478"/>
      <pc:docMkLst>
        <pc:docMk/>
      </pc:docMkLst>
      <pc:sldChg chg="addSp delSp modSp mod">
        <pc:chgData name="Diebolt, Sarah  (Sallie) CIV USARMY CESPL (USA)" userId="0c5c577f-587e-493c-98c5-a72c122e3ce4" providerId="ADAL" clId="{9F8069CA-4CC9-482E-8068-4CD2325FDE2B}" dt="2025-01-13T19:37:01.859" v="26" actId="14826"/>
        <pc:sldMkLst>
          <pc:docMk/>
          <pc:sldMk cId="1957661837" sldId="274"/>
        </pc:sldMkLst>
        <pc:spChg chg="add del mod">
          <ac:chgData name="Diebolt, Sarah  (Sallie) CIV USARMY CESPL (USA)" userId="0c5c577f-587e-493c-98c5-a72c122e3ce4" providerId="ADAL" clId="{9F8069CA-4CC9-482E-8068-4CD2325FDE2B}" dt="2025-01-13T19:36:04.125" v="21" actId="931"/>
          <ac:spMkLst>
            <pc:docMk/>
            <pc:sldMk cId="1957661837" sldId="274"/>
            <ac:spMk id="4" creationId="{5C8798C7-A93B-5DE4-BAAE-D59740748899}"/>
          </ac:spMkLst>
        </pc:spChg>
        <pc:spChg chg="mod">
          <ac:chgData name="Diebolt, Sarah  (Sallie) CIV USARMY CESPL (USA)" userId="0c5c577f-587e-493c-98c5-a72c122e3ce4" providerId="ADAL" clId="{9F8069CA-4CC9-482E-8068-4CD2325FDE2B}" dt="2025-01-13T19:34:38.558" v="19" actId="20577"/>
          <ac:spMkLst>
            <pc:docMk/>
            <pc:sldMk cId="1957661837" sldId="274"/>
            <ac:spMk id="9" creationId="{910D6B67-EB23-B871-0CBE-F377AEE7C411}"/>
          </ac:spMkLst>
        </pc:spChg>
        <pc:picChg chg="del">
          <ac:chgData name="Diebolt, Sarah  (Sallie) CIV USARMY CESPL (USA)" userId="0c5c577f-587e-493c-98c5-a72c122e3ce4" providerId="ADAL" clId="{9F8069CA-4CC9-482E-8068-4CD2325FDE2B}" dt="2025-01-13T19:35:47.471" v="20" actId="478"/>
          <ac:picMkLst>
            <pc:docMk/>
            <pc:sldMk cId="1957661837" sldId="274"/>
            <ac:picMk id="3" creationId="{B09CDCD2-A663-3C66-FEA7-1E9E4E1E19C3}"/>
          </ac:picMkLst>
        </pc:picChg>
        <pc:picChg chg="add mod">
          <ac:chgData name="Diebolt, Sarah  (Sallie) CIV USARMY CESPL (USA)" userId="0c5c577f-587e-493c-98c5-a72c122e3ce4" providerId="ADAL" clId="{9F8069CA-4CC9-482E-8068-4CD2325FDE2B}" dt="2025-01-13T19:36:07.117" v="22" actId="27614"/>
          <ac:picMkLst>
            <pc:docMk/>
            <pc:sldMk cId="1957661837" sldId="274"/>
            <ac:picMk id="7" creationId="{942961FC-4864-CE45-B28D-E0A7EA07F4B5}"/>
          </ac:picMkLst>
        </pc:picChg>
        <pc:picChg chg="add del mod">
          <ac:chgData name="Diebolt, Sarah  (Sallie) CIV USARMY CESPL (USA)" userId="0c5c577f-587e-493c-98c5-a72c122e3ce4" providerId="ADAL" clId="{9F8069CA-4CC9-482E-8068-4CD2325FDE2B}" dt="2025-01-13T19:37:01.859" v="26" actId="14826"/>
          <ac:picMkLst>
            <pc:docMk/>
            <pc:sldMk cId="1957661837" sldId="274"/>
            <ac:picMk id="13" creationId="{659474B9-5889-656E-91E6-D6F1CA6CE26D}"/>
          </ac:picMkLst>
        </pc:picChg>
      </pc:sldChg>
      <pc:sldChg chg="modSp mod">
        <pc:chgData name="Diebolt, Sarah  (Sallie) CIV USARMY CESPL (USA)" userId="0c5c577f-587e-493c-98c5-a72c122e3ce4" providerId="ADAL" clId="{9F8069CA-4CC9-482E-8068-4CD2325FDE2B}" dt="2025-01-13T21:34:09.282" v="55" actId="20577"/>
        <pc:sldMkLst>
          <pc:docMk/>
          <pc:sldMk cId="3632363903" sldId="287"/>
        </pc:sldMkLst>
        <pc:spChg chg="mod">
          <ac:chgData name="Diebolt, Sarah  (Sallie) CIV USARMY CESPL (USA)" userId="0c5c577f-587e-493c-98c5-a72c122e3ce4" providerId="ADAL" clId="{9F8069CA-4CC9-482E-8068-4CD2325FDE2B}" dt="2025-01-13T21:34:09.282" v="55" actId="20577"/>
          <ac:spMkLst>
            <pc:docMk/>
            <pc:sldMk cId="3632363903" sldId="287"/>
            <ac:spMk id="9" creationId="{452942C3-6760-0073-E771-012EFCD6DD2C}"/>
          </ac:spMkLst>
        </pc:spChg>
      </pc:sldChg>
      <pc:sldChg chg="modSp mod">
        <pc:chgData name="Diebolt, Sarah  (Sallie) CIV USARMY CESPL (USA)" userId="0c5c577f-587e-493c-98c5-a72c122e3ce4" providerId="ADAL" clId="{9F8069CA-4CC9-482E-8068-4CD2325FDE2B}" dt="2025-01-13T19:38:37.861" v="32" actId="1076"/>
        <pc:sldMkLst>
          <pc:docMk/>
          <pc:sldMk cId="1414067974" sldId="289"/>
        </pc:sldMkLst>
        <pc:spChg chg="mod">
          <ac:chgData name="Diebolt, Sarah  (Sallie) CIV USARMY CESPL (USA)" userId="0c5c577f-587e-493c-98c5-a72c122e3ce4" providerId="ADAL" clId="{9F8069CA-4CC9-482E-8068-4CD2325FDE2B}" dt="2025-01-13T19:38:32.542" v="31" actId="14100"/>
          <ac:spMkLst>
            <pc:docMk/>
            <pc:sldMk cId="1414067974" sldId="289"/>
            <ac:spMk id="2" creationId="{A0489FA7-0509-04F4-2F03-0C3335E552A8}"/>
          </ac:spMkLst>
        </pc:spChg>
        <pc:spChg chg="mod">
          <ac:chgData name="Diebolt, Sarah  (Sallie) CIV USARMY CESPL (USA)" userId="0c5c577f-587e-493c-98c5-a72c122e3ce4" providerId="ADAL" clId="{9F8069CA-4CC9-482E-8068-4CD2325FDE2B}" dt="2025-01-13T19:38:37.861" v="32" actId="1076"/>
          <ac:spMkLst>
            <pc:docMk/>
            <pc:sldMk cId="1414067974" sldId="289"/>
            <ac:spMk id="5" creationId="{E83284B3-BDDD-C9EE-8A15-DC98D960B537}"/>
          </ac:spMkLst>
        </pc:spChg>
      </pc:sldChg>
      <pc:sldChg chg="modSp mod">
        <pc:chgData name="Diebolt, Sarah  (Sallie) CIV USARMY CESPL (USA)" userId="0c5c577f-587e-493c-98c5-a72c122e3ce4" providerId="ADAL" clId="{9F8069CA-4CC9-482E-8068-4CD2325FDE2B}" dt="2025-01-13T22:28:56.400" v="803" actId="20577"/>
        <pc:sldMkLst>
          <pc:docMk/>
          <pc:sldMk cId="3219352381" sldId="291"/>
        </pc:sldMkLst>
        <pc:spChg chg="mod">
          <ac:chgData name="Diebolt, Sarah  (Sallie) CIV USARMY CESPL (USA)" userId="0c5c577f-587e-493c-98c5-a72c122e3ce4" providerId="ADAL" clId="{9F8069CA-4CC9-482E-8068-4CD2325FDE2B}" dt="2025-01-13T22:28:56.400" v="803" actId="20577"/>
          <ac:spMkLst>
            <pc:docMk/>
            <pc:sldMk cId="3219352381" sldId="291"/>
            <ac:spMk id="2" creationId="{AED81598-E754-C0F2-5F24-E8F659748247}"/>
          </ac:spMkLst>
        </pc:spChg>
        <pc:picChg chg="mod">
          <ac:chgData name="Diebolt, Sarah  (Sallie) CIV USARMY CESPL (USA)" userId="0c5c577f-587e-493c-98c5-a72c122e3ce4" providerId="ADAL" clId="{9F8069CA-4CC9-482E-8068-4CD2325FDE2B}" dt="2025-01-13T22:28:49.293" v="801" actId="1076"/>
          <ac:picMkLst>
            <pc:docMk/>
            <pc:sldMk cId="3219352381" sldId="291"/>
            <ac:picMk id="5" creationId="{99BF0674-FDF4-B286-7E74-13DF5BAE6162}"/>
          </ac:picMkLst>
        </pc:picChg>
      </pc:sldChg>
      <pc:sldChg chg="del">
        <pc:chgData name="Diebolt, Sarah  (Sallie) CIV USARMY CESPL (USA)" userId="0c5c577f-587e-493c-98c5-a72c122e3ce4" providerId="ADAL" clId="{9F8069CA-4CC9-482E-8068-4CD2325FDE2B}" dt="2025-01-14T15:08:44.107" v="1464" actId="47"/>
        <pc:sldMkLst>
          <pc:docMk/>
          <pc:sldMk cId="2455940589" sldId="292"/>
        </pc:sldMkLst>
      </pc:sldChg>
      <pc:sldChg chg="delSp modSp mod">
        <pc:chgData name="Diebolt, Sarah  (Sallie) CIV USARMY CESPL (USA)" userId="0c5c577f-587e-493c-98c5-a72c122e3ce4" providerId="ADAL" clId="{9F8069CA-4CC9-482E-8068-4CD2325FDE2B}" dt="2025-01-14T15:26:11.057" v="1673" actId="20577"/>
        <pc:sldMkLst>
          <pc:docMk/>
          <pc:sldMk cId="4049640202" sldId="293"/>
        </pc:sldMkLst>
        <pc:spChg chg="mod">
          <ac:chgData name="Diebolt, Sarah  (Sallie) CIV USARMY CESPL (USA)" userId="0c5c577f-587e-493c-98c5-a72c122e3ce4" providerId="ADAL" clId="{9F8069CA-4CC9-482E-8068-4CD2325FDE2B}" dt="2025-01-14T15:26:07.746" v="1672" actId="20577"/>
          <ac:spMkLst>
            <pc:docMk/>
            <pc:sldMk cId="4049640202" sldId="293"/>
            <ac:spMk id="5" creationId="{E5F88B85-E83C-3442-4F2D-B8EF3935F2C8}"/>
          </ac:spMkLst>
        </pc:spChg>
        <pc:spChg chg="mod">
          <ac:chgData name="Diebolt, Sarah  (Sallie) CIV USARMY CESPL (USA)" userId="0c5c577f-587e-493c-98c5-a72c122e3ce4" providerId="ADAL" clId="{9F8069CA-4CC9-482E-8068-4CD2325FDE2B}" dt="2025-01-14T15:26:11.057" v="1673" actId="20577"/>
          <ac:spMkLst>
            <pc:docMk/>
            <pc:sldMk cId="4049640202" sldId="293"/>
            <ac:spMk id="6" creationId="{FECEEEA2-1BF2-9ACA-FBDE-10B7D826441C}"/>
          </ac:spMkLst>
        </pc:spChg>
        <pc:spChg chg="del mod">
          <ac:chgData name="Diebolt, Sarah  (Sallie) CIV USARMY CESPL (USA)" userId="0c5c577f-587e-493c-98c5-a72c122e3ce4" providerId="ADAL" clId="{9F8069CA-4CC9-482E-8068-4CD2325FDE2B}" dt="2025-01-14T15:25:49.355" v="1669" actId="478"/>
          <ac:spMkLst>
            <pc:docMk/>
            <pc:sldMk cId="4049640202" sldId="293"/>
            <ac:spMk id="9" creationId="{C1668EE0-E8FC-E08F-3BC1-36AD948164F9}"/>
          </ac:spMkLst>
        </pc:spChg>
      </pc:sldChg>
      <pc:sldChg chg="modSp mod">
        <pc:chgData name="Diebolt, Sarah  (Sallie) CIV USARMY CESPL (USA)" userId="0c5c577f-587e-493c-98c5-a72c122e3ce4" providerId="ADAL" clId="{9F8069CA-4CC9-482E-8068-4CD2325FDE2B}" dt="2025-01-22T19:22:38.890" v="2914" actId="20577"/>
        <pc:sldMkLst>
          <pc:docMk/>
          <pc:sldMk cId="2920626578" sldId="295"/>
        </pc:sldMkLst>
        <pc:spChg chg="mod">
          <ac:chgData name="Diebolt, Sarah  (Sallie) CIV USARMY CESPL (USA)" userId="0c5c577f-587e-493c-98c5-a72c122e3ce4" providerId="ADAL" clId="{9F8069CA-4CC9-482E-8068-4CD2325FDE2B}" dt="2025-01-22T19:22:38.890" v="2914" actId="20577"/>
          <ac:spMkLst>
            <pc:docMk/>
            <pc:sldMk cId="2920626578" sldId="295"/>
            <ac:spMk id="2" creationId="{5683ADA8-FB50-FB88-5111-1BCDCCCBBA76}"/>
          </ac:spMkLst>
        </pc:spChg>
      </pc:sldChg>
      <pc:sldChg chg="modSp mod">
        <pc:chgData name="Diebolt, Sarah  (Sallie) CIV USARMY CESPL (USA)" userId="0c5c577f-587e-493c-98c5-a72c122e3ce4" providerId="ADAL" clId="{9F8069CA-4CC9-482E-8068-4CD2325FDE2B}" dt="2025-01-22T18:27:36.162" v="1894" actId="20577"/>
        <pc:sldMkLst>
          <pc:docMk/>
          <pc:sldMk cId="264288086" sldId="297"/>
        </pc:sldMkLst>
        <pc:spChg chg="mod">
          <ac:chgData name="Diebolt, Sarah  (Sallie) CIV USARMY CESPL (USA)" userId="0c5c577f-587e-493c-98c5-a72c122e3ce4" providerId="ADAL" clId="{9F8069CA-4CC9-482E-8068-4CD2325FDE2B}" dt="2025-01-22T18:27:36.162" v="1894" actId="20577"/>
          <ac:spMkLst>
            <pc:docMk/>
            <pc:sldMk cId="264288086" sldId="297"/>
            <ac:spMk id="2" creationId="{B2769E99-4B16-44C1-EA6F-3FF03827FDC0}"/>
          </ac:spMkLst>
        </pc:spChg>
      </pc:sldChg>
      <pc:sldChg chg="addSp delSp modSp mod">
        <pc:chgData name="Diebolt, Sarah  (Sallie) CIV USARMY CESPL (USA)" userId="0c5c577f-587e-493c-98c5-a72c122e3ce4" providerId="ADAL" clId="{9F8069CA-4CC9-482E-8068-4CD2325FDE2B}" dt="2025-01-22T18:29:24.491" v="1897" actId="20577"/>
        <pc:sldMkLst>
          <pc:docMk/>
          <pc:sldMk cId="247193867" sldId="298"/>
        </pc:sldMkLst>
        <pc:spChg chg="mod">
          <ac:chgData name="Diebolt, Sarah  (Sallie) CIV USARMY CESPL (USA)" userId="0c5c577f-587e-493c-98c5-a72c122e3ce4" providerId="ADAL" clId="{9F8069CA-4CC9-482E-8068-4CD2325FDE2B}" dt="2025-01-22T18:29:24.491" v="1897" actId="20577"/>
          <ac:spMkLst>
            <pc:docMk/>
            <pc:sldMk cId="247193867" sldId="298"/>
            <ac:spMk id="2" creationId="{8BB7F9C4-87DB-32EA-A21E-B8B4FF90D8B0}"/>
          </ac:spMkLst>
        </pc:spChg>
        <pc:spChg chg="add del">
          <ac:chgData name="Diebolt, Sarah  (Sallie) CIV USARMY CESPL (USA)" userId="0c5c577f-587e-493c-98c5-a72c122e3ce4" providerId="ADAL" clId="{9F8069CA-4CC9-482E-8068-4CD2325FDE2B}" dt="2025-01-13T22:21:11.997" v="672" actId="478"/>
          <ac:spMkLst>
            <pc:docMk/>
            <pc:sldMk cId="247193867" sldId="298"/>
            <ac:spMk id="3" creationId="{9025E0EE-AD1B-19A2-2710-EF9ED3BCFEF8}"/>
          </ac:spMkLst>
        </pc:spChg>
        <pc:spChg chg="mod">
          <ac:chgData name="Diebolt, Sarah  (Sallie) CIV USARMY CESPL (USA)" userId="0c5c577f-587e-493c-98c5-a72c122e3ce4" providerId="ADAL" clId="{9F8069CA-4CC9-482E-8068-4CD2325FDE2B}" dt="2025-01-13T22:13:49.785" v="649" actId="20577"/>
          <ac:spMkLst>
            <pc:docMk/>
            <pc:sldMk cId="247193867" sldId="298"/>
            <ac:spMk id="4" creationId="{9C733A07-4B76-5DB7-5823-03DA74678CEC}"/>
          </ac:spMkLst>
        </pc:spChg>
        <pc:spChg chg="add del mod">
          <ac:chgData name="Diebolt, Sarah  (Sallie) CIV USARMY CESPL (USA)" userId="0c5c577f-587e-493c-98c5-a72c122e3ce4" providerId="ADAL" clId="{9F8069CA-4CC9-482E-8068-4CD2325FDE2B}" dt="2025-01-13T22:21:09.324" v="671" actId="478"/>
          <ac:spMkLst>
            <pc:docMk/>
            <pc:sldMk cId="247193867" sldId="298"/>
            <ac:spMk id="6" creationId="{271382BD-E554-B879-BC82-F6F6C547824E}"/>
          </ac:spMkLst>
        </pc:spChg>
        <pc:spChg chg="add del mod">
          <ac:chgData name="Diebolt, Sarah  (Sallie) CIV USARMY CESPL (USA)" userId="0c5c577f-587e-493c-98c5-a72c122e3ce4" providerId="ADAL" clId="{9F8069CA-4CC9-482E-8068-4CD2325FDE2B}" dt="2025-01-13T22:21:06.348" v="670" actId="478"/>
          <ac:spMkLst>
            <pc:docMk/>
            <pc:sldMk cId="247193867" sldId="298"/>
            <ac:spMk id="7" creationId="{8127B377-EBC6-4F44-88F0-D572D42E3FF8}"/>
          </ac:spMkLst>
        </pc:spChg>
        <pc:picChg chg="add del">
          <ac:chgData name="Diebolt, Sarah  (Sallie) CIV USARMY CESPL (USA)" userId="0c5c577f-587e-493c-98c5-a72c122e3ce4" providerId="ADAL" clId="{9F8069CA-4CC9-482E-8068-4CD2325FDE2B}" dt="2025-01-13T22:21:28.014" v="675" actId="478"/>
          <ac:picMkLst>
            <pc:docMk/>
            <pc:sldMk cId="247193867" sldId="298"/>
            <ac:picMk id="1026" creationId="{EA8BC67D-7B92-203D-4BD1-E3A030B4C111}"/>
          </ac:picMkLst>
        </pc:picChg>
        <pc:picChg chg="add del mod">
          <ac:chgData name="Diebolt, Sarah  (Sallie) CIV USARMY CESPL (USA)" userId="0c5c577f-587e-493c-98c5-a72c122e3ce4" providerId="ADAL" clId="{9F8069CA-4CC9-482E-8068-4CD2325FDE2B}" dt="2025-01-13T22:21:20.157" v="674" actId="478"/>
          <ac:picMkLst>
            <pc:docMk/>
            <pc:sldMk cId="247193867" sldId="298"/>
            <ac:picMk id="1028" creationId="{FC5D8746-EDF5-5F7A-3583-FFC0566ED682}"/>
          </ac:picMkLst>
        </pc:picChg>
        <pc:picChg chg="add del mod">
          <ac:chgData name="Diebolt, Sarah  (Sallie) CIV USARMY CESPL (USA)" userId="0c5c577f-587e-493c-98c5-a72c122e3ce4" providerId="ADAL" clId="{9F8069CA-4CC9-482E-8068-4CD2325FDE2B}" dt="2025-01-13T22:21:18.124" v="673" actId="478"/>
          <ac:picMkLst>
            <pc:docMk/>
            <pc:sldMk cId="247193867" sldId="298"/>
            <ac:picMk id="1030" creationId="{F3F482EF-7942-4818-73A4-8745B52B142C}"/>
          </ac:picMkLst>
        </pc:picChg>
      </pc:sldChg>
      <pc:sldChg chg="modSp mod">
        <pc:chgData name="Diebolt, Sarah  (Sallie) CIV USARMY CESPL (USA)" userId="0c5c577f-587e-493c-98c5-a72c122e3ce4" providerId="ADAL" clId="{9F8069CA-4CC9-482E-8068-4CD2325FDE2B}" dt="2025-01-22T18:31:54.900" v="1912" actId="20577"/>
        <pc:sldMkLst>
          <pc:docMk/>
          <pc:sldMk cId="1379010259" sldId="299"/>
        </pc:sldMkLst>
        <pc:spChg chg="mod">
          <ac:chgData name="Diebolt, Sarah  (Sallie) CIV USARMY CESPL (USA)" userId="0c5c577f-587e-493c-98c5-a72c122e3ce4" providerId="ADAL" clId="{9F8069CA-4CC9-482E-8068-4CD2325FDE2B}" dt="2025-01-22T18:31:54.900" v="1912" actId="20577"/>
          <ac:spMkLst>
            <pc:docMk/>
            <pc:sldMk cId="1379010259" sldId="299"/>
            <ac:spMk id="2" creationId="{642C7FF5-D9EE-886A-CF15-E67DCB565A06}"/>
          </ac:spMkLst>
        </pc:spChg>
        <pc:spChg chg="mod">
          <ac:chgData name="Diebolt, Sarah  (Sallie) CIV USARMY CESPL (USA)" userId="0c5c577f-587e-493c-98c5-a72c122e3ce4" providerId="ADAL" clId="{9F8069CA-4CC9-482E-8068-4CD2325FDE2B}" dt="2025-01-13T22:43:49.256" v="1091" actId="20577"/>
          <ac:spMkLst>
            <pc:docMk/>
            <pc:sldMk cId="1379010259" sldId="299"/>
            <ac:spMk id="4" creationId="{A8173FF5-F960-880C-2766-C6998CC6F7AA}"/>
          </ac:spMkLst>
        </pc:spChg>
      </pc:sldChg>
      <pc:sldChg chg="del mod modShow">
        <pc:chgData name="Diebolt, Sarah  (Sallie) CIV USARMY CESPL (USA)" userId="0c5c577f-587e-493c-98c5-a72c122e3ce4" providerId="ADAL" clId="{9F8069CA-4CC9-482E-8068-4CD2325FDE2B}" dt="2025-01-22T19:22:44.492" v="2915" actId="2696"/>
        <pc:sldMkLst>
          <pc:docMk/>
          <pc:sldMk cId="4111087167" sldId="304"/>
        </pc:sldMkLst>
      </pc:sldChg>
      <pc:sldChg chg="modSp mod">
        <pc:chgData name="Diebolt, Sarah  (Sallie) CIV USARMY CESPL (USA)" userId="0c5c577f-587e-493c-98c5-a72c122e3ce4" providerId="ADAL" clId="{9F8069CA-4CC9-482E-8068-4CD2325FDE2B}" dt="2025-01-13T22:50:19.328" v="1380" actId="255"/>
        <pc:sldMkLst>
          <pc:docMk/>
          <pc:sldMk cId="3902812758" sldId="307"/>
        </pc:sldMkLst>
        <pc:spChg chg="mod">
          <ac:chgData name="Diebolt, Sarah  (Sallie) CIV USARMY CESPL (USA)" userId="0c5c577f-587e-493c-98c5-a72c122e3ce4" providerId="ADAL" clId="{9F8069CA-4CC9-482E-8068-4CD2325FDE2B}" dt="2025-01-13T22:50:19.328" v="1380" actId="255"/>
          <ac:spMkLst>
            <pc:docMk/>
            <pc:sldMk cId="3902812758" sldId="307"/>
            <ac:spMk id="2" creationId="{18067492-1734-524D-FC40-88526007675C}"/>
          </ac:spMkLst>
        </pc:spChg>
      </pc:sldChg>
      <pc:sldChg chg="modSp mod ord">
        <pc:chgData name="Diebolt, Sarah  (Sallie) CIV USARMY CESPL (USA)" userId="0c5c577f-587e-493c-98c5-a72c122e3ce4" providerId="ADAL" clId="{9F8069CA-4CC9-482E-8068-4CD2325FDE2B}" dt="2025-01-13T22:44:29.742" v="1118"/>
        <pc:sldMkLst>
          <pc:docMk/>
          <pc:sldMk cId="2665315098" sldId="308"/>
        </pc:sldMkLst>
        <pc:spChg chg="mod">
          <ac:chgData name="Diebolt, Sarah  (Sallie) CIV USARMY CESPL (USA)" userId="0c5c577f-587e-493c-98c5-a72c122e3ce4" providerId="ADAL" clId="{9F8069CA-4CC9-482E-8068-4CD2325FDE2B}" dt="2025-01-13T22:44:21.486" v="1116" actId="255"/>
          <ac:spMkLst>
            <pc:docMk/>
            <pc:sldMk cId="2665315098" sldId="308"/>
            <ac:spMk id="2" creationId="{9CAC7DC7-0002-8F39-01CA-4E81D66AACFE}"/>
          </ac:spMkLst>
        </pc:spChg>
        <pc:spChg chg="mod">
          <ac:chgData name="Diebolt, Sarah  (Sallie) CIV USARMY CESPL (USA)" userId="0c5c577f-587e-493c-98c5-a72c122e3ce4" providerId="ADAL" clId="{9F8069CA-4CC9-482E-8068-4CD2325FDE2B}" dt="2025-01-13T22:44:14.080" v="1115" actId="122"/>
          <ac:spMkLst>
            <pc:docMk/>
            <pc:sldMk cId="2665315098" sldId="308"/>
            <ac:spMk id="4" creationId="{082EB9A5-AEC0-6BD6-FA84-466A035AE8C7}"/>
          </ac:spMkLst>
        </pc:spChg>
      </pc:sldChg>
      <pc:sldChg chg="delSp modSp mod">
        <pc:chgData name="Diebolt, Sarah  (Sallie) CIV USARMY CESPL (USA)" userId="0c5c577f-587e-493c-98c5-a72c122e3ce4" providerId="ADAL" clId="{9F8069CA-4CC9-482E-8068-4CD2325FDE2B}" dt="2025-01-22T18:35:44.635" v="1914" actId="478"/>
        <pc:sldMkLst>
          <pc:docMk/>
          <pc:sldMk cId="2221792274" sldId="309"/>
        </pc:sldMkLst>
        <pc:spChg chg="del">
          <ac:chgData name="Diebolt, Sarah  (Sallie) CIV USARMY CESPL (USA)" userId="0c5c577f-587e-493c-98c5-a72c122e3ce4" providerId="ADAL" clId="{9F8069CA-4CC9-482E-8068-4CD2325FDE2B}" dt="2025-01-22T18:35:44.635" v="1914" actId="478"/>
          <ac:spMkLst>
            <pc:docMk/>
            <pc:sldMk cId="2221792274" sldId="309"/>
            <ac:spMk id="3" creationId="{9EB6D6E0-78EE-EE28-E4D2-CB86191901D4}"/>
          </ac:spMkLst>
        </pc:spChg>
        <pc:spChg chg="mod">
          <ac:chgData name="Diebolt, Sarah  (Sallie) CIV USARMY CESPL (USA)" userId="0c5c577f-587e-493c-98c5-a72c122e3ce4" providerId="ADAL" clId="{9F8069CA-4CC9-482E-8068-4CD2325FDE2B}" dt="2025-01-13T22:45:39.335" v="1202" actId="122"/>
          <ac:spMkLst>
            <pc:docMk/>
            <pc:sldMk cId="2221792274" sldId="309"/>
            <ac:spMk id="4" creationId="{CD67514D-3A4C-2F44-B63C-6A3B0B99DE9B}"/>
          </ac:spMkLst>
        </pc:spChg>
      </pc:sldChg>
      <pc:sldChg chg="del">
        <pc:chgData name="Diebolt, Sarah  (Sallie) CIV USARMY CESPL (USA)" userId="0c5c577f-587e-493c-98c5-a72c122e3ce4" providerId="ADAL" clId="{9F8069CA-4CC9-482E-8068-4CD2325FDE2B}" dt="2025-01-13T22:34:12.161" v="804" actId="2696"/>
        <pc:sldMkLst>
          <pc:docMk/>
          <pc:sldMk cId="4187781686" sldId="310"/>
        </pc:sldMkLst>
      </pc:sldChg>
      <pc:sldChg chg="del">
        <pc:chgData name="Diebolt, Sarah  (Sallie) CIV USARMY CESPL (USA)" userId="0c5c577f-587e-493c-98c5-a72c122e3ce4" providerId="ADAL" clId="{9F8069CA-4CC9-482E-8068-4CD2325FDE2B}" dt="2025-01-13T22:34:12.161" v="804" actId="2696"/>
        <pc:sldMkLst>
          <pc:docMk/>
          <pc:sldMk cId="1901373759" sldId="311"/>
        </pc:sldMkLst>
      </pc:sldChg>
      <pc:sldChg chg="del">
        <pc:chgData name="Diebolt, Sarah  (Sallie) CIV USARMY CESPL (USA)" userId="0c5c577f-587e-493c-98c5-a72c122e3ce4" providerId="ADAL" clId="{9F8069CA-4CC9-482E-8068-4CD2325FDE2B}" dt="2025-01-13T22:34:12.161" v="804" actId="2696"/>
        <pc:sldMkLst>
          <pc:docMk/>
          <pc:sldMk cId="4130205516" sldId="312"/>
        </pc:sldMkLst>
      </pc:sldChg>
      <pc:sldChg chg="del">
        <pc:chgData name="Diebolt, Sarah  (Sallie) CIV USARMY CESPL (USA)" userId="0c5c577f-587e-493c-98c5-a72c122e3ce4" providerId="ADAL" clId="{9F8069CA-4CC9-482E-8068-4CD2325FDE2B}" dt="2025-01-13T22:34:12.161" v="804" actId="2696"/>
        <pc:sldMkLst>
          <pc:docMk/>
          <pc:sldMk cId="2824793572" sldId="313"/>
        </pc:sldMkLst>
      </pc:sldChg>
      <pc:sldChg chg="del">
        <pc:chgData name="Diebolt, Sarah  (Sallie) CIV USARMY CESPL (USA)" userId="0c5c577f-587e-493c-98c5-a72c122e3ce4" providerId="ADAL" clId="{9F8069CA-4CC9-482E-8068-4CD2325FDE2B}" dt="2025-01-13T21:58:08.223" v="546" actId="2696"/>
        <pc:sldMkLst>
          <pc:docMk/>
          <pc:sldMk cId="2249024636" sldId="314"/>
        </pc:sldMkLst>
      </pc:sldChg>
      <pc:sldChg chg="del">
        <pc:chgData name="Diebolt, Sarah  (Sallie) CIV USARMY CESPL (USA)" userId="0c5c577f-587e-493c-98c5-a72c122e3ce4" providerId="ADAL" clId="{9F8069CA-4CC9-482E-8068-4CD2325FDE2B}" dt="2025-01-13T22:26:29.018" v="767" actId="2696"/>
        <pc:sldMkLst>
          <pc:docMk/>
          <pc:sldMk cId="1354842577" sldId="315"/>
        </pc:sldMkLst>
      </pc:sldChg>
      <pc:sldChg chg="delSp modSp new mod">
        <pc:chgData name="Diebolt, Sarah  (Sallie) CIV USARMY CESPL (USA)" userId="0c5c577f-587e-493c-98c5-a72c122e3ce4" providerId="ADAL" clId="{9F8069CA-4CC9-482E-8068-4CD2325FDE2B}" dt="2025-01-22T19:29:54.261" v="3101" actId="478"/>
        <pc:sldMkLst>
          <pc:docMk/>
          <pc:sldMk cId="472728610" sldId="316"/>
        </pc:sldMkLst>
        <pc:spChg chg="mod">
          <ac:chgData name="Diebolt, Sarah  (Sallie) CIV USARMY CESPL (USA)" userId="0c5c577f-587e-493c-98c5-a72c122e3ce4" providerId="ADAL" clId="{9F8069CA-4CC9-482E-8068-4CD2325FDE2B}" dt="2025-01-22T19:29:37.477" v="3100" actId="12"/>
          <ac:spMkLst>
            <pc:docMk/>
            <pc:sldMk cId="472728610" sldId="316"/>
            <ac:spMk id="2" creationId="{03B24374-5F99-F37F-ABCD-CC186F04089E}"/>
          </ac:spMkLst>
        </pc:spChg>
        <pc:spChg chg="del">
          <ac:chgData name="Diebolt, Sarah  (Sallie) CIV USARMY CESPL (USA)" userId="0c5c577f-587e-493c-98c5-a72c122e3ce4" providerId="ADAL" clId="{9F8069CA-4CC9-482E-8068-4CD2325FDE2B}" dt="2025-01-22T19:29:54.261" v="3101" actId="478"/>
          <ac:spMkLst>
            <pc:docMk/>
            <pc:sldMk cId="472728610" sldId="316"/>
            <ac:spMk id="3" creationId="{74E1A061-DE67-DB84-993F-3FE3D898FF14}"/>
          </ac:spMkLst>
        </pc:spChg>
        <pc:spChg chg="mod">
          <ac:chgData name="Diebolt, Sarah  (Sallie) CIV USARMY CESPL (USA)" userId="0c5c577f-587e-493c-98c5-a72c122e3ce4" providerId="ADAL" clId="{9F8069CA-4CC9-482E-8068-4CD2325FDE2B}" dt="2025-01-13T22:55:19.130" v="1441" actId="122"/>
          <ac:spMkLst>
            <pc:docMk/>
            <pc:sldMk cId="472728610" sldId="316"/>
            <ac:spMk id="4" creationId="{7F4AECD5-4FA1-49A8-ADD9-D35E9C31A7E6}"/>
          </ac:spMkLst>
        </pc:spChg>
      </pc:sldChg>
      <pc:sldChg chg="delSp modSp new mod">
        <pc:chgData name="Diebolt, Sarah  (Sallie) CIV USARMY CESPL (USA)" userId="0c5c577f-587e-493c-98c5-a72c122e3ce4" providerId="ADAL" clId="{9F8069CA-4CC9-482E-8068-4CD2325FDE2B}" dt="2025-01-22T18:30:28.188" v="1899" actId="478"/>
        <pc:sldMkLst>
          <pc:docMk/>
          <pc:sldMk cId="530548186" sldId="317"/>
        </pc:sldMkLst>
        <pc:spChg chg="mod">
          <ac:chgData name="Diebolt, Sarah  (Sallie) CIV USARMY CESPL (USA)" userId="0c5c577f-587e-493c-98c5-a72c122e3ce4" providerId="ADAL" clId="{9F8069CA-4CC9-482E-8068-4CD2325FDE2B}" dt="2025-01-13T22:43:33.413" v="1080" actId="20577"/>
          <ac:spMkLst>
            <pc:docMk/>
            <pc:sldMk cId="530548186" sldId="317"/>
            <ac:spMk id="2" creationId="{C570BD16-B1CB-789D-5989-9F10D084ACF0}"/>
          </ac:spMkLst>
        </pc:spChg>
        <pc:spChg chg="del">
          <ac:chgData name="Diebolt, Sarah  (Sallie) CIV USARMY CESPL (USA)" userId="0c5c577f-587e-493c-98c5-a72c122e3ce4" providerId="ADAL" clId="{9F8069CA-4CC9-482E-8068-4CD2325FDE2B}" dt="2025-01-22T18:30:28.188" v="1899" actId="478"/>
          <ac:spMkLst>
            <pc:docMk/>
            <pc:sldMk cId="530548186" sldId="317"/>
            <ac:spMk id="3" creationId="{03616162-50FF-979A-AB8A-21F4EFB3E139}"/>
          </ac:spMkLst>
        </pc:spChg>
        <pc:spChg chg="mod">
          <ac:chgData name="Diebolt, Sarah  (Sallie) CIV USARMY CESPL (USA)" userId="0c5c577f-587e-493c-98c5-a72c122e3ce4" providerId="ADAL" clId="{9F8069CA-4CC9-482E-8068-4CD2325FDE2B}" dt="2025-01-22T18:29:48.092" v="1898" actId="122"/>
          <ac:spMkLst>
            <pc:docMk/>
            <pc:sldMk cId="530548186" sldId="317"/>
            <ac:spMk id="4" creationId="{D0C2B8E0-3D2D-2700-B674-320B25760838}"/>
          </ac:spMkLst>
        </pc:spChg>
      </pc:sldChg>
      <pc:sldChg chg="modSp new del mod">
        <pc:chgData name="Diebolt, Sarah  (Sallie) CIV USARMY CESPL (USA)" userId="0c5c577f-587e-493c-98c5-a72c122e3ce4" providerId="ADAL" clId="{9F8069CA-4CC9-482E-8068-4CD2325FDE2B}" dt="2025-01-13T22:41:42.940" v="1072" actId="2696"/>
        <pc:sldMkLst>
          <pc:docMk/>
          <pc:sldMk cId="1858484765" sldId="318"/>
        </pc:sldMkLst>
        <pc:spChg chg="mod">
          <ac:chgData name="Diebolt, Sarah  (Sallie) CIV USARMY CESPL (USA)" userId="0c5c577f-587e-493c-98c5-a72c122e3ce4" providerId="ADAL" clId="{9F8069CA-4CC9-482E-8068-4CD2325FDE2B}" dt="2025-01-13T22:40:59.802" v="1040" actId="179"/>
          <ac:spMkLst>
            <pc:docMk/>
            <pc:sldMk cId="1858484765" sldId="318"/>
            <ac:spMk id="2" creationId="{40723AB5-4C00-6E38-2D94-B7026A2ADD66}"/>
          </ac:spMkLst>
        </pc:spChg>
        <pc:spChg chg="mod">
          <ac:chgData name="Diebolt, Sarah  (Sallie) CIV USARMY CESPL (USA)" userId="0c5c577f-587e-493c-98c5-a72c122e3ce4" providerId="ADAL" clId="{9F8069CA-4CC9-482E-8068-4CD2325FDE2B}" dt="2025-01-13T22:24:08.382" v="761" actId="20577"/>
          <ac:spMkLst>
            <pc:docMk/>
            <pc:sldMk cId="1858484765" sldId="318"/>
            <ac:spMk id="4" creationId="{27C65FED-F109-84AF-E093-1CC6738B34A3}"/>
          </ac:spMkLst>
        </pc:spChg>
      </pc:sldChg>
      <pc:sldChg chg="delSp modSp new mod">
        <pc:chgData name="Diebolt, Sarah  (Sallie) CIV USARMY CESPL (USA)" userId="0c5c577f-587e-493c-98c5-a72c122e3ce4" providerId="ADAL" clId="{9F8069CA-4CC9-482E-8068-4CD2325FDE2B}" dt="2025-01-22T19:22:11.430" v="2853" actId="20577"/>
        <pc:sldMkLst>
          <pc:docMk/>
          <pc:sldMk cId="1683698329" sldId="319"/>
        </pc:sldMkLst>
        <pc:spChg chg="mod">
          <ac:chgData name="Diebolt, Sarah  (Sallie) CIV USARMY CESPL (USA)" userId="0c5c577f-587e-493c-98c5-a72c122e3ce4" providerId="ADAL" clId="{9F8069CA-4CC9-482E-8068-4CD2325FDE2B}" dt="2025-01-22T19:22:11.430" v="2853" actId="20577"/>
          <ac:spMkLst>
            <pc:docMk/>
            <pc:sldMk cId="1683698329" sldId="319"/>
            <ac:spMk id="2" creationId="{4678FD1F-E4EC-D3EA-23D1-2277DDE7F7E5}"/>
          </ac:spMkLst>
        </pc:spChg>
        <pc:spChg chg="del">
          <ac:chgData name="Diebolt, Sarah  (Sallie) CIV USARMY CESPL (USA)" userId="0c5c577f-587e-493c-98c5-a72c122e3ce4" providerId="ADAL" clId="{9F8069CA-4CC9-482E-8068-4CD2325FDE2B}" dt="2025-01-22T18:36:29.694" v="1942" actId="478"/>
          <ac:spMkLst>
            <pc:docMk/>
            <pc:sldMk cId="1683698329" sldId="319"/>
            <ac:spMk id="3" creationId="{52AB200B-DCA2-E85E-B9E7-4F34847366AF}"/>
          </ac:spMkLst>
        </pc:spChg>
        <pc:spChg chg="mod">
          <ac:chgData name="Diebolt, Sarah  (Sallie) CIV USARMY CESPL (USA)" userId="0c5c577f-587e-493c-98c5-a72c122e3ce4" providerId="ADAL" clId="{9F8069CA-4CC9-482E-8068-4CD2325FDE2B}" dt="2025-01-13T22:34:51.289" v="827" actId="122"/>
          <ac:spMkLst>
            <pc:docMk/>
            <pc:sldMk cId="1683698329" sldId="319"/>
            <ac:spMk id="4" creationId="{B1189683-A2E6-03FB-5B0C-1FC97333A4F7}"/>
          </ac:spMkLst>
        </pc:spChg>
      </pc:sldChg>
      <pc:sldChg chg="delSp modSp new mod">
        <pc:chgData name="Diebolt, Sarah  (Sallie) CIV USARMY CESPL (USA)" userId="0c5c577f-587e-493c-98c5-a72c122e3ce4" providerId="ADAL" clId="{9F8069CA-4CC9-482E-8068-4CD2325FDE2B}" dt="2025-01-22T19:19:12.148" v="2671" actId="20577"/>
        <pc:sldMkLst>
          <pc:docMk/>
          <pc:sldMk cId="3230176344" sldId="320"/>
        </pc:sldMkLst>
        <pc:spChg chg="mod">
          <ac:chgData name="Diebolt, Sarah  (Sallie) CIV USARMY CESPL (USA)" userId="0c5c577f-587e-493c-98c5-a72c122e3ce4" providerId="ADAL" clId="{9F8069CA-4CC9-482E-8068-4CD2325FDE2B}" dt="2025-01-22T19:19:12.148" v="2671" actId="20577"/>
          <ac:spMkLst>
            <pc:docMk/>
            <pc:sldMk cId="3230176344" sldId="320"/>
            <ac:spMk id="2" creationId="{8433BF2C-AE35-5F7C-4636-6C8B687F5F2F}"/>
          </ac:spMkLst>
        </pc:spChg>
        <pc:spChg chg="del">
          <ac:chgData name="Diebolt, Sarah  (Sallie) CIV USARMY CESPL (USA)" userId="0c5c577f-587e-493c-98c5-a72c122e3ce4" providerId="ADAL" clId="{9F8069CA-4CC9-482E-8068-4CD2325FDE2B}" dt="2025-01-22T18:32:45.497" v="1913" actId="478"/>
          <ac:spMkLst>
            <pc:docMk/>
            <pc:sldMk cId="3230176344" sldId="320"/>
            <ac:spMk id="3" creationId="{EFB82961-3864-DDE3-3E25-13E694755333}"/>
          </ac:spMkLst>
        </pc:spChg>
        <pc:spChg chg="mod">
          <ac:chgData name="Diebolt, Sarah  (Sallie) CIV USARMY CESPL (USA)" userId="0c5c577f-587e-493c-98c5-a72c122e3ce4" providerId="ADAL" clId="{9F8069CA-4CC9-482E-8068-4CD2325FDE2B}" dt="2025-01-13T22:41:33.723" v="1070" actId="122"/>
          <ac:spMkLst>
            <pc:docMk/>
            <pc:sldMk cId="3230176344" sldId="320"/>
            <ac:spMk id="4" creationId="{EEF035D2-6A64-7D28-2FA7-78F9651C83F3}"/>
          </ac:spMkLst>
        </pc:spChg>
      </pc:sldChg>
      <pc:sldChg chg="addSp modSp new mod">
        <pc:chgData name="Diebolt, Sarah  (Sallie) CIV USARMY CESPL (USA)" userId="0c5c577f-587e-493c-98c5-a72c122e3ce4" providerId="ADAL" clId="{9F8069CA-4CC9-482E-8068-4CD2325FDE2B}" dt="2025-01-14T15:25:40.859" v="1668" actId="6549"/>
        <pc:sldMkLst>
          <pc:docMk/>
          <pc:sldMk cId="3980145531" sldId="321"/>
        </pc:sldMkLst>
        <pc:spChg chg="mod">
          <ac:chgData name="Diebolt, Sarah  (Sallie) CIV USARMY CESPL (USA)" userId="0c5c577f-587e-493c-98c5-a72c122e3ce4" providerId="ADAL" clId="{9F8069CA-4CC9-482E-8068-4CD2325FDE2B}" dt="2025-01-14T15:25:40.859" v="1668" actId="6549"/>
          <ac:spMkLst>
            <pc:docMk/>
            <pc:sldMk cId="3980145531" sldId="321"/>
            <ac:spMk id="2" creationId="{269441F5-6B90-1248-EC60-4B00F993E81A}"/>
          </ac:spMkLst>
        </pc:spChg>
        <pc:spChg chg="mod">
          <ac:chgData name="Diebolt, Sarah  (Sallie) CIV USARMY CESPL (USA)" userId="0c5c577f-587e-493c-98c5-a72c122e3ce4" providerId="ADAL" clId="{9F8069CA-4CC9-482E-8068-4CD2325FDE2B}" dt="2025-01-14T15:10:51.327" v="1509" actId="122"/>
          <ac:spMkLst>
            <pc:docMk/>
            <pc:sldMk cId="3980145531" sldId="321"/>
            <ac:spMk id="4" creationId="{E5CFC8C2-0DDC-2BF9-B8A8-67B0802733EB}"/>
          </ac:spMkLst>
        </pc:spChg>
        <pc:picChg chg="add mod">
          <ac:chgData name="Diebolt, Sarah  (Sallie) CIV USARMY CESPL (USA)" userId="0c5c577f-587e-493c-98c5-a72c122e3ce4" providerId="ADAL" clId="{9F8069CA-4CC9-482E-8068-4CD2325FDE2B}" dt="2025-01-14T15:25:38.370" v="1667" actId="1076"/>
          <ac:picMkLst>
            <pc:docMk/>
            <pc:sldMk cId="3980145531" sldId="321"/>
            <ac:picMk id="6" creationId="{B912A53A-AEED-F2CB-7F41-3A0556AF24D8}"/>
          </ac:picMkLst>
        </pc:picChg>
      </pc:sldChg>
      <pc:sldChg chg="addSp modSp new mod">
        <pc:chgData name="Diebolt, Sarah  (Sallie) CIV USARMY CESPL (USA)" userId="0c5c577f-587e-493c-98c5-a72c122e3ce4" providerId="ADAL" clId="{9F8069CA-4CC9-482E-8068-4CD2325FDE2B}" dt="2025-01-14T15:25:15.386" v="1665" actId="6549"/>
        <pc:sldMkLst>
          <pc:docMk/>
          <pc:sldMk cId="3439029194" sldId="322"/>
        </pc:sldMkLst>
        <pc:spChg chg="mod">
          <ac:chgData name="Diebolt, Sarah  (Sallie) CIV USARMY CESPL (USA)" userId="0c5c577f-587e-493c-98c5-a72c122e3ce4" providerId="ADAL" clId="{9F8069CA-4CC9-482E-8068-4CD2325FDE2B}" dt="2025-01-14T15:25:15.386" v="1665" actId="6549"/>
          <ac:spMkLst>
            <pc:docMk/>
            <pc:sldMk cId="3439029194" sldId="322"/>
            <ac:spMk id="2" creationId="{56833C75-0D6C-7D78-22B3-67EB44B83021}"/>
          </ac:spMkLst>
        </pc:spChg>
        <pc:spChg chg="mod">
          <ac:chgData name="Diebolt, Sarah  (Sallie) CIV USARMY CESPL (USA)" userId="0c5c577f-587e-493c-98c5-a72c122e3ce4" providerId="ADAL" clId="{9F8069CA-4CC9-482E-8068-4CD2325FDE2B}" dt="2025-01-14T15:11:09.563" v="1543" actId="122"/>
          <ac:spMkLst>
            <pc:docMk/>
            <pc:sldMk cId="3439029194" sldId="322"/>
            <ac:spMk id="4" creationId="{4C785A9E-3BD4-060C-7E62-B6D0C5A5E37E}"/>
          </ac:spMkLst>
        </pc:spChg>
        <pc:picChg chg="add mod">
          <ac:chgData name="Diebolt, Sarah  (Sallie) CIV USARMY CESPL (USA)" userId="0c5c577f-587e-493c-98c5-a72c122e3ce4" providerId="ADAL" clId="{9F8069CA-4CC9-482E-8068-4CD2325FDE2B}" dt="2025-01-14T15:25:13.809" v="1664" actId="14100"/>
          <ac:picMkLst>
            <pc:docMk/>
            <pc:sldMk cId="3439029194" sldId="322"/>
            <ac:picMk id="6" creationId="{4BF653D8-935A-7BA0-0D1A-B184E6BCC35D}"/>
          </ac:picMkLst>
        </pc:picChg>
      </pc:sldChg>
      <pc:sldChg chg="delSp modSp new mod">
        <pc:chgData name="Diebolt, Sarah  (Sallie) CIV USARMY CESPL (USA)" userId="0c5c577f-587e-493c-98c5-a72c122e3ce4" providerId="ADAL" clId="{9F8069CA-4CC9-482E-8068-4CD2325FDE2B}" dt="2025-01-22T19:17:55.948" v="2545" actId="20577"/>
        <pc:sldMkLst>
          <pc:docMk/>
          <pc:sldMk cId="833221767" sldId="323"/>
        </pc:sldMkLst>
        <pc:spChg chg="mod">
          <ac:chgData name="Diebolt, Sarah  (Sallie) CIV USARMY CESPL (USA)" userId="0c5c577f-587e-493c-98c5-a72c122e3ce4" providerId="ADAL" clId="{9F8069CA-4CC9-482E-8068-4CD2325FDE2B}" dt="2025-01-22T19:17:55.948" v="2545" actId="20577"/>
          <ac:spMkLst>
            <pc:docMk/>
            <pc:sldMk cId="833221767" sldId="323"/>
            <ac:spMk id="2" creationId="{2FB0ADBD-D267-4F8B-64D5-7E10EEB78D11}"/>
          </ac:spMkLst>
        </pc:spChg>
        <pc:spChg chg="del">
          <ac:chgData name="Diebolt, Sarah  (Sallie) CIV USARMY CESPL (USA)" userId="0c5c577f-587e-493c-98c5-a72c122e3ce4" providerId="ADAL" clId="{9F8069CA-4CC9-482E-8068-4CD2325FDE2B}" dt="2025-01-22T19:11:48.187" v="2190" actId="478"/>
          <ac:spMkLst>
            <pc:docMk/>
            <pc:sldMk cId="833221767" sldId="323"/>
            <ac:spMk id="3" creationId="{EA272142-7D66-CE75-CC69-6F092B235977}"/>
          </ac:spMkLst>
        </pc:spChg>
        <pc:spChg chg="mod">
          <ac:chgData name="Diebolt, Sarah  (Sallie) CIV USARMY CESPL (USA)" userId="0c5c577f-587e-493c-98c5-a72c122e3ce4" providerId="ADAL" clId="{9F8069CA-4CC9-482E-8068-4CD2325FDE2B}" dt="2025-01-22T19:11:13.817" v="2136" actId="122"/>
          <ac:spMkLst>
            <pc:docMk/>
            <pc:sldMk cId="833221767" sldId="323"/>
            <ac:spMk id="4" creationId="{41C9CE16-B9A7-FED1-CF96-EC5EE8CDC516}"/>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9.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52CF3383-DF08-4C90-8557-22EF3027DD43}" type="datetimeFigureOut">
              <a:rPr lang="en-US" smtClean="0"/>
              <a:t>1/22/2025</a:t>
            </a:fld>
            <a:endParaRPr lang="en-US" dirty="0"/>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Tree>
    <p:extLst>
      <p:ext uri="{BB962C8B-B14F-4D97-AF65-F5344CB8AC3E}">
        <p14:creationId xmlns:p14="http://schemas.microsoft.com/office/powerpoint/2010/main" val="17930509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8.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7D16557-6E8E-4D95-8DF3-2DE1590C714A}" type="datetimeFigureOut">
              <a:rPr lang="en-US" smtClean="0"/>
              <a:t>1/22/2025</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C3A86D8-1D95-4DFF-A26B-8F86AC3AC58E}" type="slidenum">
              <a:rPr lang="en-US" smtClean="0"/>
              <a:t>‹#›</a:t>
            </a:fld>
            <a:endParaRPr lang="en-US" dirty="0"/>
          </a:p>
        </p:txBody>
      </p:sp>
    </p:spTree>
    <p:extLst>
      <p:ext uri="{BB962C8B-B14F-4D97-AF65-F5344CB8AC3E}">
        <p14:creationId xmlns:p14="http://schemas.microsoft.com/office/powerpoint/2010/main" val="153813021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C3A86D8-1D95-4DFF-A26B-8F86AC3AC58E}" type="slidenum">
              <a:rPr lang="en-US" smtClean="0"/>
              <a:t>1</a:t>
            </a:fld>
            <a:endParaRPr lang="en-US" dirty="0"/>
          </a:p>
        </p:txBody>
      </p:sp>
    </p:spTree>
    <p:extLst>
      <p:ext uri="{BB962C8B-B14F-4D97-AF65-F5344CB8AC3E}">
        <p14:creationId xmlns:p14="http://schemas.microsoft.com/office/powerpoint/2010/main" val="72659881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It is important to know the full scope of the project to best determine the type of permit to use. This information would all be part of a permit application or pre-construction notification. </a:t>
            </a:r>
          </a:p>
          <a:p>
            <a:endParaRPr lang="en-US" dirty="0"/>
          </a:p>
          <a:p>
            <a:r>
              <a:rPr lang="en-US" dirty="0"/>
              <a:t>Include location, project boundary, description of activities proposed in WOTUS, area of disturbance, photos, aerial imagery, etc.</a:t>
            </a:r>
          </a:p>
        </p:txBody>
      </p:sp>
      <p:sp>
        <p:nvSpPr>
          <p:cNvPr id="4" name="Slide Number Placeholder 3"/>
          <p:cNvSpPr>
            <a:spLocks noGrp="1"/>
          </p:cNvSpPr>
          <p:nvPr>
            <p:ph type="sldNum" sz="quarter" idx="5"/>
          </p:nvPr>
        </p:nvSpPr>
        <p:spPr/>
        <p:txBody>
          <a:bodyPr/>
          <a:lstStyle/>
          <a:p>
            <a:fld id="{BC3A86D8-1D95-4DFF-A26B-8F86AC3AC58E}" type="slidenum">
              <a:rPr lang="en-US" smtClean="0"/>
              <a:t>15</a:t>
            </a:fld>
            <a:endParaRPr lang="en-US" dirty="0"/>
          </a:p>
        </p:txBody>
      </p:sp>
    </p:spTree>
    <p:extLst>
      <p:ext uri="{BB962C8B-B14F-4D97-AF65-F5344CB8AC3E}">
        <p14:creationId xmlns:p14="http://schemas.microsoft.com/office/powerpoint/2010/main" val="51315818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Every 5 years, the Nationwide Permits are reviewed and reissued, sometimes with minor modifications. The current set of 59 NWPs was issued in 2021 and will expire on March 14, 2026. </a:t>
            </a:r>
          </a:p>
          <a:p>
            <a:endParaRPr lang="en-US" dirty="0"/>
          </a:p>
          <a:p>
            <a:r>
              <a:rPr lang="en-US" dirty="0"/>
              <a:t>NWP verification letters issued by the Corps are generally valid until that expiration date. </a:t>
            </a:r>
          </a:p>
          <a:p>
            <a:endParaRPr lang="en-US" dirty="0"/>
          </a:p>
          <a:p>
            <a:r>
              <a:rPr lang="en-US" dirty="0"/>
              <a:t>Each NWP has terms and conditions associated with the authorization, including regional conditions that are worked out among the District and other agencies and Tribes before re-issuance. Additional project-specific conditions may also be added to the verification letter, as necessary. </a:t>
            </a:r>
          </a:p>
        </p:txBody>
      </p:sp>
      <p:sp>
        <p:nvSpPr>
          <p:cNvPr id="4" name="Slide Number Placeholder 3"/>
          <p:cNvSpPr>
            <a:spLocks noGrp="1"/>
          </p:cNvSpPr>
          <p:nvPr>
            <p:ph type="sldNum" sz="quarter" idx="5"/>
          </p:nvPr>
        </p:nvSpPr>
        <p:spPr/>
        <p:txBody>
          <a:bodyPr/>
          <a:lstStyle/>
          <a:p>
            <a:fld id="{BC3A86D8-1D95-4DFF-A26B-8F86AC3AC58E}" type="slidenum">
              <a:rPr lang="en-US" smtClean="0"/>
              <a:t>16</a:t>
            </a:fld>
            <a:endParaRPr lang="en-US" dirty="0"/>
          </a:p>
        </p:txBody>
      </p:sp>
    </p:spTree>
    <p:extLst>
      <p:ext uri="{BB962C8B-B14F-4D97-AF65-F5344CB8AC3E}">
        <p14:creationId xmlns:p14="http://schemas.microsoft.com/office/powerpoint/2010/main" val="328671412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Sallie start.</a:t>
            </a:r>
          </a:p>
        </p:txBody>
      </p:sp>
      <p:sp>
        <p:nvSpPr>
          <p:cNvPr id="4" name="Slide Number Placeholder 3"/>
          <p:cNvSpPr>
            <a:spLocks noGrp="1"/>
          </p:cNvSpPr>
          <p:nvPr>
            <p:ph type="sldNum" sz="quarter" idx="5"/>
          </p:nvPr>
        </p:nvSpPr>
        <p:spPr/>
        <p:txBody>
          <a:bodyPr/>
          <a:lstStyle/>
          <a:p>
            <a:fld id="{BC3A86D8-1D95-4DFF-A26B-8F86AC3AC58E}" type="slidenum">
              <a:rPr lang="en-US" smtClean="0"/>
              <a:t>17</a:t>
            </a:fld>
            <a:endParaRPr lang="en-US" dirty="0"/>
          </a:p>
        </p:txBody>
      </p:sp>
    </p:spTree>
    <p:extLst>
      <p:ext uri="{BB962C8B-B14F-4D97-AF65-F5344CB8AC3E}">
        <p14:creationId xmlns:p14="http://schemas.microsoft.com/office/powerpoint/2010/main" val="167384963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Section 103 is used for ocean disposal, which does not occur in AZ.</a:t>
            </a:r>
          </a:p>
        </p:txBody>
      </p:sp>
      <p:sp>
        <p:nvSpPr>
          <p:cNvPr id="4" name="Slide Number Placeholder 3"/>
          <p:cNvSpPr>
            <a:spLocks noGrp="1"/>
          </p:cNvSpPr>
          <p:nvPr>
            <p:ph type="sldNum" sz="quarter" idx="5"/>
          </p:nvPr>
        </p:nvSpPr>
        <p:spPr/>
        <p:txBody>
          <a:bodyPr/>
          <a:lstStyle/>
          <a:p>
            <a:fld id="{BC3A86D8-1D95-4DFF-A26B-8F86AC3AC58E}" type="slidenum">
              <a:rPr lang="en-US" smtClean="0"/>
              <a:t>3</a:t>
            </a:fld>
            <a:endParaRPr lang="en-US" dirty="0"/>
          </a:p>
        </p:txBody>
      </p:sp>
    </p:spTree>
    <p:extLst>
      <p:ext uri="{BB962C8B-B14F-4D97-AF65-F5344CB8AC3E}">
        <p14:creationId xmlns:p14="http://schemas.microsoft.com/office/powerpoint/2010/main" val="30203936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term “Section 404” refers to Section 404 of the Clean Water Act, initially published in 1972. Under this authority, the Corps regulates the discharge of dredged or fill material into WOTUS. </a:t>
            </a:r>
          </a:p>
          <a:p>
            <a:endParaRPr lang="en-US" dirty="0"/>
          </a:p>
          <a:p>
            <a:r>
              <a:rPr lang="en-US" dirty="0"/>
              <a:t>Fill is anything that replaces an aquatic feature with dry land or that raises a resource’s bottom elevation.</a:t>
            </a:r>
          </a:p>
          <a:p>
            <a:endParaRPr lang="en-US" dirty="0"/>
          </a:p>
          <a:p>
            <a:r>
              <a:rPr lang="en-US" dirty="0"/>
              <a:t>Common projects include construction, maintenance, and repairs within WOTUS.</a:t>
            </a:r>
          </a:p>
          <a:p>
            <a:endParaRPr lang="en-US" dirty="0"/>
          </a:p>
          <a:p>
            <a:r>
              <a:rPr lang="en-US" dirty="0"/>
              <a:t>Not all waters are WOTUS – we must take jurisdiction. I will explain more in the next slides.</a:t>
            </a:r>
          </a:p>
          <a:p>
            <a:r>
              <a:rPr lang="en-US" dirty="0"/>
              <a:t>The State may define regulated waters differently. If that is the case, both definitions apply and the project must comply with all applicable regulations whether federal, state, tribal, or local. </a:t>
            </a:r>
          </a:p>
        </p:txBody>
      </p:sp>
      <p:sp>
        <p:nvSpPr>
          <p:cNvPr id="4" name="Slide Number Placeholder 3"/>
          <p:cNvSpPr>
            <a:spLocks noGrp="1"/>
          </p:cNvSpPr>
          <p:nvPr>
            <p:ph type="sldNum" sz="quarter" idx="5"/>
          </p:nvPr>
        </p:nvSpPr>
        <p:spPr/>
        <p:txBody>
          <a:bodyPr/>
          <a:lstStyle/>
          <a:p>
            <a:fld id="{BC3A86D8-1D95-4DFF-A26B-8F86AC3AC58E}" type="slidenum">
              <a:rPr lang="en-US" smtClean="0"/>
              <a:t>4</a:t>
            </a:fld>
            <a:endParaRPr lang="en-US" dirty="0"/>
          </a:p>
        </p:txBody>
      </p:sp>
    </p:spTree>
    <p:extLst>
      <p:ext uri="{BB962C8B-B14F-4D97-AF65-F5344CB8AC3E}">
        <p14:creationId xmlns:p14="http://schemas.microsoft.com/office/powerpoint/2010/main" val="285394986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Here is a brief outline of how the Corps determines if a permit is needed and which permit/permits apply.</a:t>
            </a:r>
          </a:p>
          <a:p>
            <a:endParaRPr lang="en-US" dirty="0"/>
          </a:p>
          <a:p>
            <a:r>
              <a:rPr lang="en-US" dirty="0"/>
              <a:t>Every project starts with 2 questions:</a:t>
            </a:r>
          </a:p>
          <a:p>
            <a:endParaRPr lang="en-US" dirty="0"/>
          </a:p>
          <a:p>
            <a:r>
              <a:rPr lang="en-US" dirty="0"/>
              <a:t>Let’s start with geographic authority. </a:t>
            </a:r>
          </a:p>
        </p:txBody>
      </p:sp>
      <p:sp>
        <p:nvSpPr>
          <p:cNvPr id="4" name="Slide Number Placeholder 3"/>
          <p:cNvSpPr>
            <a:spLocks noGrp="1"/>
          </p:cNvSpPr>
          <p:nvPr>
            <p:ph type="sldNum" sz="quarter" idx="5"/>
          </p:nvPr>
        </p:nvSpPr>
        <p:spPr/>
        <p:txBody>
          <a:bodyPr/>
          <a:lstStyle/>
          <a:p>
            <a:fld id="{BC3A86D8-1D95-4DFF-A26B-8F86AC3AC58E}" type="slidenum">
              <a:rPr lang="en-US" smtClean="0"/>
              <a:t>5</a:t>
            </a:fld>
            <a:endParaRPr lang="en-US" dirty="0"/>
          </a:p>
        </p:txBody>
      </p:sp>
    </p:spTree>
    <p:extLst>
      <p:ext uri="{BB962C8B-B14F-4D97-AF65-F5344CB8AC3E}">
        <p14:creationId xmlns:p14="http://schemas.microsoft.com/office/powerpoint/2010/main" val="18861121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Again, not all waters are WOTUS. The Corps uses a process called a JD to determine if an aquatic resource is subject to Section 404. </a:t>
            </a:r>
          </a:p>
          <a:p>
            <a:endParaRPr lang="en-US" dirty="0"/>
          </a:p>
          <a:p>
            <a:r>
              <a:rPr lang="en-US" dirty="0"/>
              <a:t>Currently operating under the 2023 Rule which became effective on March 20th. There is a stay of this Rule in several states, but it remains effective in the State of AZ. </a:t>
            </a:r>
          </a:p>
          <a:p>
            <a:endParaRPr lang="en-US" dirty="0"/>
          </a:p>
          <a:p>
            <a:r>
              <a:rPr lang="en-US" dirty="0"/>
              <a:t>There are 2 types of JDs, approved and preliminary.</a:t>
            </a:r>
          </a:p>
          <a:p>
            <a:endParaRPr lang="en-US" dirty="0"/>
          </a:p>
          <a:p>
            <a:r>
              <a:rPr lang="en-US" dirty="0"/>
              <a:t>An AJD is a binding decision that provides definitive answers whether or not an aquatic resource is jurisdictional under the current definition of WOTUS. This type often requires a SNA, which is a lengthy process used to evaluate the connection between the resource and a downstream navigable or interstate water. All AJDs must be coordinated with EPA. </a:t>
            </a:r>
          </a:p>
          <a:p>
            <a:endParaRPr lang="en-US" dirty="0"/>
          </a:p>
          <a:p>
            <a:r>
              <a:rPr lang="en-US" dirty="0"/>
              <a:t>A PJD is not binding because instead of determining whether a resource is jurisdictional, a PJD assumes that all aquatic resources in the project area are jurisdictional. This method would confirm the location and OHWMs of the resources. There is no SNA and no EPA coordination and has a quick turnaround. </a:t>
            </a:r>
          </a:p>
          <a:p>
            <a:endParaRPr lang="en-US" dirty="0"/>
          </a:p>
          <a:p>
            <a:r>
              <a:rPr lang="en-US" dirty="0"/>
              <a:t>The photos are actual submissions to show the extent of each type of request. A few pages vs a binder. </a:t>
            </a:r>
          </a:p>
          <a:p>
            <a:endParaRPr lang="en-US" dirty="0"/>
          </a:p>
          <a:p>
            <a:endParaRPr lang="en-US" dirty="0"/>
          </a:p>
        </p:txBody>
      </p:sp>
      <p:sp>
        <p:nvSpPr>
          <p:cNvPr id="4" name="Slide Number Placeholder 3"/>
          <p:cNvSpPr>
            <a:spLocks noGrp="1"/>
          </p:cNvSpPr>
          <p:nvPr>
            <p:ph type="sldNum" sz="quarter" idx="5"/>
          </p:nvPr>
        </p:nvSpPr>
        <p:spPr/>
        <p:txBody>
          <a:bodyPr/>
          <a:lstStyle/>
          <a:p>
            <a:fld id="{BC3A86D8-1D95-4DFF-A26B-8F86AC3AC58E}" type="slidenum">
              <a:rPr lang="en-US" smtClean="0"/>
              <a:t>8</a:t>
            </a:fld>
            <a:endParaRPr lang="en-US" dirty="0"/>
          </a:p>
        </p:txBody>
      </p:sp>
    </p:spTree>
    <p:extLst>
      <p:ext uri="{BB962C8B-B14F-4D97-AF65-F5344CB8AC3E}">
        <p14:creationId xmlns:p14="http://schemas.microsoft.com/office/powerpoint/2010/main" val="347100385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Back to our process questions – once we know the Corps has geographic authority, we need to know if there are regulated activities. </a:t>
            </a:r>
          </a:p>
        </p:txBody>
      </p:sp>
      <p:sp>
        <p:nvSpPr>
          <p:cNvPr id="4" name="Slide Number Placeholder 3"/>
          <p:cNvSpPr>
            <a:spLocks noGrp="1"/>
          </p:cNvSpPr>
          <p:nvPr>
            <p:ph type="sldNum" sz="quarter" idx="5"/>
          </p:nvPr>
        </p:nvSpPr>
        <p:spPr/>
        <p:txBody>
          <a:bodyPr/>
          <a:lstStyle/>
          <a:p>
            <a:fld id="{BC3A86D8-1D95-4DFF-A26B-8F86AC3AC58E}" type="slidenum">
              <a:rPr lang="en-US" smtClean="0"/>
              <a:t>11</a:t>
            </a:fld>
            <a:endParaRPr lang="en-US" dirty="0"/>
          </a:p>
        </p:txBody>
      </p:sp>
    </p:spTree>
    <p:extLst>
      <p:ext uri="{BB962C8B-B14F-4D97-AF65-F5344CB8AC3E}">
        <p14:creationId xmlns:p14="http://schemas.microsoft.com/office/powerpoint/2010/main" val="416673247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C3A86D8-1D95-4DFF-A26B-8F86AC3AC58E}" type="slidenum">
              <a:rPr lang="en-US" smtClean="0"/>
              <a:t>12</a:t>
            </a:fld>
            <a:endParaRPr lang="en-US" dirty="0"/>
          </a:p>
        </p:txBody>
      </p:sp>
    </p:spTree>
    <p:extLst>
      <p:ext uri="{BB962C8B-B14F-4D97-AF65-F5344CB8AC3E}">
        <p14:creationId xmlns:p14="http://schemas.microsoft.com/office/powerpoint/2010/main" val="267912351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Here are some activities that are not regulated.</a:t>
            </a:r>
          </a:p>
          <a:p>
            <a:endParaRPr lang="en-US" dirty="0"/>
          </a:p>
          <a:p>
            <a:r>
              <a:rPr lang="en-US" dirty="0"/>
              <a:t>Section 404 also defines a few activities which are exempt from permitting requirements. The most relevant are:</a:t>
            </a:r>
          </a:p>
        </p:txBody>
      </p:sp>
      <p:sp>
        <p:nvSpPr>
          <p:cNvPr id="4" name="Slide Number Placeholder 3"/>
          <p:cNvSpPr>
            <a:spLocks noGrp="1"/>
          </p:cNvSpPr>
          <p:nvPr>
            <p:ph type="sldNum" sz="quarter" idx="5"/>
          </p:nvPr>
        </p:nvSpPr>
        <p:spPr/>
        <p:txBody>
          <a:bodyPr/>
          <a:lstStyle/>
          <a:p>
            <a:fld id="{BC3A86D8-1D95-4DFF-A26B-8F86AC3AC58E}" type="slidenum">
              <a:rPr lang="en-US" smtClean="0"/>
              <a:t>13</a:t>
            </a:fld>
            <a:endParaRPr lang="en-US" dirty="0"/>
          </a:p>
        </p:txBody>
      </p:sp>
    </p:spTree>
    <p:extLst>
      <p:ext uri="{BB962C8B-B14F-4D97-AF65-F5344CB8AC3E}">
        <p14:creationId xmlns:p14="http://schemas.microsoft.com/office/powerpoint/2010/main" val="24681354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If we answered both questions “yes” then a Section 404 permit is required and we have to determine what type is most appropriate.</a:t>
            </a:r>
          </a:p>
        </p:txBody>
      </p:sp>
      <p:sp>
        <p:nvSpPr>
          <p:cNvPr id="4" name="Slide Number Placeholder 3"/>
          <p:cNvSpPr>
            <a:spLocks noGrp="1"/>
          </p:cNvSpPr>
          <p:nvPr>
            <p:ph type="sldNum" sz="quarter" idx="5"/>
          </p:nvPr>
        </p:nvSpPr>
        <p:spPr/>
        <p:txBody>
          <a:bodyPr/>
          <a:lstStyle/>
          <a:p>
            <a:fld id="{BC3A86D8-1D95-4DFF-A26B-8F86AC3AC58E}" type="slidenum">
              <a:rPr lang="en-US" smtClean="0"/>
              <a:t>14</a:t>
            </a:fld>
            <a:endParaRPr lang="en-US" dirty="0"/>
          </a:p>
        </p:txBody>
      </p:sp>
    </p:spTree>
    <p:extLst>
      <p:ext uri="{BB962C8B-B14F-4D97-AF65-F5344CB8AC3E}">
        <p14:creationId xmlns:p14="http://schemas.microsoft.com/office/powerpoint/2010/main" val="245756701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4.xml"/></Relationships>
</file>

<file path=ppt/slideLayouts/_rels/slideLayout10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4.xml"/></Relationships>
</file>

<file path=ppt/slideLayouts/_rels/slideLayout10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4.xml"/></Relationships>
</file>

<file path=ppt/slideLayouts/_rels/slideLayout10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4.xml"/></Relationships>
</file>

<file path=ppt/slideLayouts/_rels/slideLayout10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4.xml"/></Relationships>
</file>

<file path=ppt/slideLayouts/_rels/slideLayout10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4.xml"/></Relationships>
</file>

<file path=ppt/slideLayouts/_rels/slideLayout10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4.xml"/></Relationships>
</file>

<file path=ppt/slideLayouts/_rels/slideLayout10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4.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2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5.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5.xml"/></Relationships>
</file>

<file path=ppt/slideLayouts/_rels/slideLayout13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5.xml"/></Relationships>
</file>

<file path=ppt/slideLayouts/_rels/slideLayout13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5.xml"/></Relationships>
</file>

<file path=ppt/slideLayouts/_rels/slideLayout13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5.xml"/></Relationships>
</file>

<file path=ppt/slideLayouts/_rels/slideLayout13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5.xml"/></Relationships>
</file>

<file path=ppt/slideLayouts/_rels/slideLayout13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5.xml"/></Relationships>
</file>

<file path=ppt/slideLayouts/_rels/slideLayout13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5.xml"/></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3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4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4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4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4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4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4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4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4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4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5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5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5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5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5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5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6.xml"/></Relationships>
</file>

<file path=ppt/slideLayouts/_rels/slideLayout15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6.xml"/></Relationships>
</file>

<file path=ppt/slideLayouts/_rels/slideLayout15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6.xml"/></Relationships>
</file>

<file path=ppt/slideLayouts/_rels/slideLayout15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6.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6.xml"/></Relationships>
</file>

<file path=ppt/slideLayouts/_rels/slideLayout16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6.xml"/></Relationships>
</file>

<file path=ppt/slideLayouts/_rels/slideLayout16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6.xml"/></Relationships>
</file>

<file path=ppt/slideLayouts/_rels/slideLayout16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6.xml"/></Relationships>
</file>

<file path=ppt/slideLayouts/_rels/slideLayout16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6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7.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7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7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7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7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7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8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6" name="Content Placeholder 5"/>
          <p:cNvSpPr>
            <a:spLocks noGrp="1"/>
          </p:cNvSpPr>
          <p:nvPr>
            <p:ph sz="quarter" idx="10"/>
          </p:nvPr>
        </p:nvSpPr>
        <p:spPr>
          <a:xfrm>
            <a:off x="266700" y="1028700"/>
            <a:ext cx="11658600" cy="56007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a:extLst>
              <a:ext uri="{FF2B5EF4-FFF2-40B4-BE49-F238E27FC236}">
                <a16:creationId xmlns:a16="http://schemas.microsoft.com/office/drawing/2014/main" id="{3379E246-DB27-040E-95D2-B26EAF143D30}"/>
              </a:ext>
            </a:extLst>
          </p:cNvPr>
          <p:cNvSpPr>
            <a:spLocks noGrp="1"/>
          </p:cNvSpPr>
          <p:nvPr>
            <p:ph type="dt" sz="half" idx="11"/>
          </p:nvPr>
        </p:nvSpPr>
        <p:spPr/>
        <p:txBody>
          <a:bodyPr/>
          <a:lstStyle/>
          <a:p>
            <a:endParaRPr lang="en-US" dirty="0"/>
          </a:p>
        </p:txBody>
      </p:sp>
      <p:sp>
        <p:nvSpPr>
          <p:cNvPr id="7" name="Footer Placeholder 6">
            <a:extLst>
              <a:ext uri="{FF2B5EF4-FFF2-40B4-BE49-F238E27FC236}">
                <a16:creationId xmlns:a16="http://schemas.microsoft.com/office/drawing/2014/main" id="{CFD0F5C1-A6E1-A37D-C392-0E742FAC1C2F}"/>
              </a:ext>
            </a:extLst>
          </p:cNvPr>
          <p:cNvSpPr>
            <a:spLocks noGrp="1"/>
          </p:cNvSpPr>
          <p:nvPr>
            <p:ph type="ftr" sz="quarter" idx="12"/>
          </p:nvPr>
        </p:nvSpPr>
        <p:spPr/>
        <p:txBody>
          <a:bodyPr/>
          <a:lstStyle/>
          <a:p>
            <a:endParaRPr lang="en-US" dirty="0"/>
          </a:p>
        </p:txBody>
      </p:sp>
      <p:sp>
        <p:nvSpPr>
          <p:cNvPr id="2" name="Title 1">
            <a:extLst>
              <a:ext uri="{FF2B5EF4-FFF2-40B4-BE49-F238E27FC236}">
                <a16:creationId xmlns:a16="http://schemas.microsoft.com/office/drawing/2014/main" id="{C718C8BC-3817-BA43-A697-C0F8A79E6437}"/>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03971172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 Custom-Quad">
    <p:spTree>
      <p:nvGrpSpPr>
        <p:cNvPr id="1" name=""/>
        <p:cNvGrpSpPr/>
        <p:nvPr/>
      </p:nvGrpSpPr>
      <p:grpSpPr>
        <a:xfrm>
          <a:off x="0" y="0"/>
          <a:ext cx="0" cy="0"/>
          <a:chOff x="0" y="0"/>
          <a:chExt cx="0" cy="0"/>
        </a:xfrm>
      </p:grpSpPr>
      <p:cxnSp>
        <p:nvCxnSpPr>
          <p:cNvPr id="4" name="Straight Connector 3"/>
          <p:cNvCxnSpPr/>
          <p:nvPr userDrawn="1"/>
        </p:nvCxnSpPr>
        <p:spPr>
          <a:xfrm>
            <a:off x="381000" y="3430819"/>
            <a:ext cx="11430000" cy="0"/>
          </a:xfrm>
          <a:prstGeom prst="line">
            <a:avLst/>
          </a:prstGeom>
          <a:ln w="12700">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userDrawn="1"/>
        </p:nvCxnSpPr>
        <p:spPr>
          <a:xfrm>
            <a:off x="6096000" y="1028700"/>
            <a:ext cx="0" cy="5600700"/>
          </a:xfrm>
          <a:prstGeom prst="line">
            <a:avLst/>
          </a:prstGeom>
          <a:ln w="12700">
            <a:solidFill>
              <a:schemeClr val="accent6"/>
            </a:solidFill>
          </a:ln>
        </p:spPr>
        <p:style>
          <a:lnRef idx="1">
            <a:schemeClr val="accent1"/>
          </a:lnRef>
          <a:fillRef idx="0">
            <a:schemeClr val="accent1"/>
          </a:fillRef>
          <a:effectRef idx="0">
            <a:schemeClr val="accent1"/>
          </a:effectRef>
          <a:fontRef idx="minor">
            <a:schemeClr val="tx1"/>
          </a:fontRef>
        </p:style>
      </p:cxnSp>
      <p:sp>
        <p:nvSpPr>
          <p:cNvPr id="18" name="Content Placeholder 4"/>
          <p:cNvSpPr>
            <a:spLocks noGrp="1"/>
          </p:cNvSpPr>
          <p:nvPr>
            <p:ph sz="quarter" idx="24"/>
          </p:nvPr>
        </p:nvSpPr>
        <p:spPr>
          <a:xfrm>
            <a:off x="6172200" y="3543300"/>
            <a:ext cx="5753100" cy="3086100"/>
          </a:xfrm>
        </p:spPr>
        <p:txBody>
          <a:bodyPr/>
          <a:lstStyle>
            <a:lvl1pPr>
              <a:defRPr sz="900">
                <a:solidFill>
                  <a:schemeClr val="tx1">
                    <a:lumMod val="75000"/>
                    <a:lumOff val="25000"/>
                  </a:schemeClr>
                </a:solidFill>
              </a:defRPr>
            </a:lvl1pPr>
            <a:lvl2pPr>
              <a:defRPr sz="900">
                <a:solidFill>
                  <a:schemeClr val="tx1">
                    <a:lumMod val="75000"/>
                    <a:lumOff val="25000"/>
                  </a:schemeClr>
                </a:solidFill>
              </a:defRPr>
            </a:lvl2pPr>
            <a:lvl3pPr>
              <a:defRPr sz="900">
                <a:solidFill>
                  <a:schemeClr val="tx1">
                    <a:lumMod val="75000"/>
                    <a:lumOff val="25000"/>
                  </a:schemeClr>
                </a:solidFill>
              </a:defRPr>
            </a:lvl3pPr>
            <a:lvl4pPr>
              <a:defRPr sz="900">
                <a:solidFill>
                  <a:schemeClr val="tx1">
                    <a:lumMod val="75000"/>
                    <a:lumOff val="25000"/>
                  </a:schemeClr>
                </a:solidFill>
              </a:defRPr>
            </a:lvl4pPr>
            <a:lvl5pPr>
              <a:defRPr sz="900">
                <a:solidFill>
                  <a:schemeClr val="tx1">
                    <a:lumMod val="75000"/>
                    <a:lumOff val="25000"/>
                  </a:schemeClr>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6" name="Content Placeholder 3"/>
          <p:cNvSpPr>
            <a:spLocks noGrp="1"/>
          </p:cNvSpPr>
          <p:nvPr>
            <p:ph sz="quarter" idx="22"/>
          </p:nvPr>
        </p:nvSpPr>
        <p:spPr>
          <a:xfrm>
            <a:off x="266700" y="3543300"/>
            <a:ext cx="5753100" cy="3086100"/>
          </a:xfrm>
        </p:spPr>
        <p:txBody>
          <a:bodyPr/>
          <a:lstStyle>
            <a:lvl1pPr>
              <a:defRPr sz="900">
                <a:solidFill>
                  <a:schemeClr val="tx1">
                    <a:lumMod val="75000"/>
                    <a:lumOff val="25000"/>
                  </a:schemeClr>
                </a:solidFill>
              </a:defRPr>
            </a:lvl1pPr>
            <a:lvl2pPr>
              <a:defRPr sz="900">
                <a:solidFill>
                  <a:schemeClr val="tx1">
                    <a:lumMod val="75000"/>
                    <a:lumOff val="25000"/>
                  </a:schemeClr>
                </a:solidFill>
              </a:defRPr>
            </a:lvl2pPr>
            <a:lvl3pPr>
              <a:defRPr sz="900">
                <a:solidFill>
                  <a:schemeClr val="tx1">
                    <a:lumMod val="75000"/>
                    <a:lumOff val="25000"/>
                  </a:schemeClr>
                </a:solidFill>
              </a:defRPr>
            </a:lvl3pPr>
            <a:lvl4pPr>
              <a:defRPr sz="900">
                <a:solidFill>
                  <a:schemeClr val="tx1">
                    <a:lumMod val="75000"/>
                    <a:lumOff val="25000"/>
                  </a:schemeClr>
                </a:solidFill>
              </a:defRPr>
            </a:lvl4pPr>
            <a:lvl5pPr>
              <a:defRPr sz="9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7" name="Content Placeholder 2"/>
          <p:cNvSpPr>
            <a:spLocks noGrp="1"/>
          </p:cNvSpPr>
          <p:nvPr>
            <p:ph sz="quarter" idx="23"/>
          </p:nvPr>
        </p:nvSpPr>
        <p:spPr>
          <a:xfrm>
            <a:off x="6172200" y="1028700"/>
            <a:ext cx="5753100" cy="2283843"/>
          </a:xfrm>
        </p:spPr>
        <p:txBody>
          <a:bodyPr/>
          <a:lstStyle>
            <a:lvl1pPr>
              <a:defRPr sz="900">
                <a:solidFill>
                  <a:schemeClr val="tx1">
                    <a:lumMod val="75000"/>
                    <a:lumOff val="25000"/>
                  </a:schemeClr>
                </a:solidFill>
              </a:defRPr>
            </a:lvl1pPr>
            <a:lvl2pPr>
              <a:defRPr sz="900">
                <a:solidFill>
                  <a:schemeClr val="tx1">
                    <a:lumMod val="75000"/>
                    <a:lumOff val="25000"/>
                  </a:schemeClr>
                </a:solidFill>
              </a:defRPr>
            </a:lvl2pPr>
            <a:lvl3pPr>
              <a:defRPr sz="900">
                <a:solidFill>
                  <a:schemeClr val="tx1">
                    <a:lumMod val="75000"/>
                    <a:lumOff val="25000"/>
                  </a:schemeClr>
                </a:solidFill>
              </a:defRPr>
            </a:lvl3pPr>
            <a:lvl4pPr>
              <a:defRPr sz="900">
                <a:solidFill>
                  <a:schemeClr val="tx1">
                    <a:lumMod val="75000"/>
                    <a:lumOff val="25000"/>
                  </a:schemeClr>
                </a:solidFill>
              </a:defRPr>
            </a:lvl4pPr>
            <a:lvl5pPr>
              <a:defRPr sz="9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Content Placeholder 1"/>
          <p:cNvSpPr>
            <a:spLocks noGrp="1"/>
          </p:cNvSpPr>
          <p:nvPr>
            <p:ph sz="quarter" idx="15"/>
          </p:nvPr>
        </p:nvSpPr>
        <p:spPr>
          <a:xfrm>
            <a:off x="266700" y="1028700"/>
            <a:ext cx="5753100" cy="2283843"/>
          </a:xfrm>
        </p:spPr>
        <p:txBody>
          <a:bodyPr/>
          <a:lstStyle>
            <a:lvl1pPr>
              <a:defRPr sz="900">
                <a:solidFill>
                  <a:schemeClr val="tx1">
                    <a:lumMod val="75000"/>
                    <a:lumOff val="25000"/>
                  </a:schemeClr>
                </a:solidFill>
              </a:defRPr>
            </a:lvl1pPr>
            <a:lvl2pPr>
              <a:defRPr sz="900">
                <a:solidFill>
                  <a:schemeClr val="tx1">
                    <a:lumMod val="75000"/>
                    <a:lumOff val="25000"/>
                  </a:schemeClr>
                </a:solidFill>
              </a:defRPr>
            </a:lvl2pPr>
            <a:lvl3pPr>
              <a:defRPr sz="900">
                <a:solidFill>
                  <a:schemeClr val="tx1">
                    <a:lumMod val="75000"/>
                    <a:lumOff val="25000"/>
                  </a:schemeClr>
                </a:solidFill>
              </a:defRPr>
            </a:lvl3pPr>
            <a:lvl4pPr>
              <a:defRPr sz="900">
                <a:solidFill>
                  <a:schemeClr val="tx1">
                    <a:lumMod val="75000"/>
                    <a:lumOff val="25000"/>
                  </a:schemeClr>
                </a:solidFill>
              </a:defRPr>
            </a:lvl4pPr>
            <a:lvl5pPr>
              <a:defRPr sz="9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1"/>
          <p:cNvSpPr>
            <a:spLocks noGrp="1"/>
          </p:cNvSpPr>
          <p:nvPr>
            <p:ph type="title"/>
          </p:nvPr>
        </p:nvSpPr>
        <p:spPr/>
        <p:txBody>
          <a:bodyPr/>
          <a:lstStyle/>
          <a:p>
            <a:r>
              <a:rPr lang="en-US" dirty="0"/>
              <a:t>Click to edit Master title style</a:t>
            </a:r>
          </a:p>
        </p:txBody>
      </p:sp>
      <p:sp>
        <p:nvSpPr>
          <p:cNvPr id="5" name="Date Placeholder 4">
            <a:extLst>
              <a:ext uri="{FF2B5EF4-FFF2-40B4-BE49-F238E27FC236}">
                <a16:creationId xmlns:a16="http://schemas.microsoft.com/office/drawing/2014/main" id="{AADB0298-AAE9-38A5-935C-537E8444E40C}"/>
              </a:ext>
            </a:extLst>
          </p:cNvPr>
          <p:cNvSpPr>
            <a:spLocks noGrp="1"/>
          </p:cNvSpPr>
          <p:nvPr>
            <p:ph type="dt" sz="half" idx="25"/>
          </p:nvPr>
        </p:nvSpPr>
        <p:spPr/>
        <p:txBody>
          <a:bodyPr/>
          <a:lstStyle/>
          <a:p>
            <a:endParaRPr lang="en-US" dirty="0"/>
          </a:p>
        </p:txBody>
      </p:sp>
      <p:sp>
        <p:nvSpPr>
          <p:cNvPr id="6" name="Footer Placeholder 5">
            <a:extLst>
              <a:ext uri="{FF2B5EF4-FFF2-40B4-BE49-F238E27FC236}">
                <a16:creationId xmlns:a16="http://schemas.microsoft.com/office/drawing/2014/main" id="{D52C905D-E7A5-5841-E24E-8E8D9EAF35CE}"/>
              </a:ext>
            </a:extLst>
          </p:cNvPr>
          <p:cNvSpPr>
            <a:spLocks noGrp="1"/>
          </p:cNvSpPr>
          <p:nvPr>
            <p:ph type="ftr" sz="quarter" idx="26"/>
          </p:nvPr>
        </p:nvSpPr>
        <p:spPr/>
        <p:txBody>
          <a:bodyPr/>
          <a:lstStyle/>
          <a:p>
            <a:endParaRPr lang="en-US" dirty="0"/>
          </a:p>
        </p:txBody>
      </p:sp>
    </p:spTree>
    <p:extLst>
      <p:ext uri="{BB962C8B-B14F-4D97-AF65-F5344CB8AC3E}">
        <p14:creationId xmlns:p14="http://schemas.microsoft.com/office/powerpoint/2010/main" val="501760378"/>
      </p:ext>
    </p:extLst>
  </p:cSld>
  <p:clrMapOvr>
    <a:masterClrMapping/>
  </p:clrMapOvr>
  <p:extLst>
    <p:ext uri="{DCECCB84-F9BA-43D5-87BE-67443E8EF086}">
      <p15:sldGuideLst xmlns:p15="http://schemas.microsoft.com/office/powerpoint/2012/main">
        <p15:guide id="1" orient="horz" pos="2088">
          <p15:clr>
            <a:srgbClr val="FBAE40"/>
          </p15:clr>
        </p15:guide>
        <p15:guide id="2" orient="horz" pos="2232">
          <p15:clr>
            <a:srgbClr val="FBAE40"/>
          </p15:clr>
        </p15:guide>
        <p15:guide id="3" pos="3888">
          <p15:clr>
            <a:srgbClr val="FBAE40"/>
          </p15:clr>
        </p15:guide>
        <p15:guide id="4" pos="3792">
          <p15:clr>
            <a:srgbClr val="FBAE40"/>
          </p15:clr>
        </p15:guide>
      </p15:sldGuideLst>
    </p:ext>
  </p:extLst>
</p:sldLayout>
</file>

<file path=ppt/slideLayouts/slideLayout100.xml><?xml version="1.0" encoding="utf-8"?>
<p:sldLayout xmlns:a="http://schemas.openxmlformats.org/drawingml/2006/main" xmlns:r="http://schemas.openxmlformats.org/officeDocument/2006/relationships" xmlns:p="http://schemas.openxmlformats.org/presentationml/2006/main" showMasterSp="0" preserve="1" userDrawn="1">
  <p:cSld name="1_Background no graphics">
    <p:bg>
      <p:bgPr>
        <a:gradFill flip="none" rotWithShape="1">
          <a:gsLst>
            <a:gs pos="80000">
              <a:schemeClr val="tx2"/>
            </a:gs>
            <a:gs pos="90000">
              <a:schemeClr val="tx2">
                <a:alpha val="45000"/>
              </a:schemeClr>
            </a:gs>
            <a:gs pos="95000">
              <a:schemeClr val="bg2">
                <a:lumMod val="90000"/>
              </a:schemeClr>
            </a:gs>
          </a:gsLst>
          <a:path path="circle">
            <a:fillToRect l="100000" t="100000"/>
          </a:path>
          <a:tileRect r="-100000" b="-100000"/>
        </a:gradFill>
        <a:effectLst/>
      </p:bgPr>
    </p:bg>
    <p:spTree>
      <p:nvGrpSpPr>
        <p:cNvPr id="1" name=""/>
        <p:cNvGrpSpPr/>
        <p:nvPr/>
      </p:nvGrpSpPr>
      <p:grpSpPr>
        <a:xfrm>
          <a:off x="0" y="0"/>
          <a:ext cx="0" cy="0"/>
          <a:chOff x="0" y="0"/>
          <a:chExt cx="0" cy="0"/>
        </a:xfrm>
      </p:grpSpPr>
      <p:sp>
        <p:nvSpPr>
          <p:cNvPr id="2" name="Text Box 14">
            <a:extLst>
              <a:ext uri="{FF2B5EF4-FFF2-40B4-BE49-F238E27FC236}">
                <a16:creationId xmlns:a16="http://schemas.microsoft.com/office/drawing/2014/main" id="{0BFA849C-531C-7595-39B1-5EC87690F476}"/>
              </a:ext>
            </a:extLst>
          </p:cNvPr>
          <p:cNvSpPr txBox="1">
            <a:spLocks noChangeArrowheads="1"/>
          </p:cNvSpPr>
          <p:nvPr userDrawn="1"/>
        </p:nvSpPr>
        <p:spPr bwMode="auto">
          <a:xfrm>
            <a:off x="11375588" y="132577"/>
            <a:ext cx="548640" cy="169277"/>
          </a:xfrm>
          <a:prstGeom prst="rect">
            <a:avLst/>
          </a:prstGeom>
          <a:noFill/>
          <a:ln w="9525">
            <a:noFill/>
            <a:miter lim="800000"/>
            <a:headEnd/>
            <a:tailEnd/>
          </a:ln>
          <a:effectLst/>
        </p:spPr>
        <p:txBody>
          <a:bodyPr wrap="square" tIns="0" rIns="0" bIns="0">
            <a:spAutoFit/>
          </a:bodyPr>
          <a:lstStyle/>
          <a:p>
            <a:pPr algn="r">
              <a:spcBef>
                <a:spcPct val="50000"/>
              </a:spcBef>
              <a:defRPr/>
            </a:pPr>
            <a:fld id="{99D903CA-8EC9-4EB0-B4F7-7D6D89967A95}" type="slidenum">
              <a:rPr lang="en-US" sz="1100" b="0" baseline="0" smtClean="0">
                <a:solidFill>
                  <a:schemeClr val="tx1"/>
                </a:solidFill>
              </a:rPr>
              <a:pPr algn="r">
                <a:spcBef>
                  <a:spcPct val="50000"/>
                </a:spcBef>
                <a:defRPr/>
              </a:pPr>
              <a:t>‹#›</a:t>
            </a:fld>
            <a:endParaRPr lang="en-US" sz="1100" b="0" baseline="0" dirty="0">
              <a:solidFill>
                <a:schemeClr val="tx1"/>
              </a:solidFill>
            </a:endParaRPr>
          </a:p>
        </p:txBody>
      </p:sp>
      <p:sp>
        <p:nvSpPr>
          <p:cNvPr id="4" name="Date Placeholder 3">
            <a:extLst>
              <a:ext uri="{FF2B5EF4-FFF2-40B4-BE49-F238E27FC236}">
                <a16:creationId xmlns:a16="http://schemas.microsoft.com/office/drawing/2014/main" id="{85935D2E-75B7-4B2F-83E6-4B2460140D3F}"/>
              </a:ext>
            </a:extLst>
          </p:cNvPr>
          <p:cNvSpPr>
            <a:spLocks noGrp="1"/>
          </p:cNvSpPr>
          <p:nvPr>
            <p:ph type="dt" sz="half" idx="10"/>
          </p:nvPr>
        </p:nvSpPr>
        <p:spPr/>
        <p:txBody>
          <a:bodyPr/>
          <a:lstStyle>
            <a:lvl1pPr>
              <a:defRPr>
                <a:solidFill>
                  <a:schemeClr val="bg2">
                    <a:lumMod val="50000"/>
                  </a:schemeClr>
                </a:solidFill>
              </a:defRPr>
            </a:lvl1pPr>
          </a:lstStyle>
          <a:p>
            <a:endParaRPr lang="en-US" dirty="0"/>
          </a:p>
        </p:txBody>
      </p:sp>
      <p:sp>
        <p:nvSpPr>
          <p:cNvPr id="5" name="Footer Placeholder 4">
            <a:extLst>
              <a:ext uri="{FF2B5EF4-FFF2-40B4-BE49-F238E27FC236}">
                <a16:creationId xmlns:a16="http://schemas.microsoft.com/office/drawing/2014/main" id="{C5AC37A7-6517-1C05-89FB-ACDA8ECF89DF}"/>
              </a:ext>
            </a:extLst>
          </p:cNvPr>
          <p:cNvSpPr>
            <a:spLocks noGrp="1"/>
          </p:cNvSpPr>
          <p:nvPr>
            <p:ph type="ftr" sz="quarter" idx="11"/>
          </p:nvPr>
        </p:nvSpPr>
        <p:spPr/>
        <p:txBody>
          <a:bodyPr/>
          <a:lstStyle>
            <a:lvl1pPr>
              <a:defRPr>
                <a:solidFill>
                  <a:schemeClr val="bg2">
                    <a:lumMod val="50000"/>
                  </a:schemeClr>
                </a:solidFill>
              </a:defRPr>
            </a:lvl1pPr>
          </a:lstStyle>
          <a:p>
            <a:endParaRPr lang="en-US" dirty="0"/>
          </a:p>
        </p:txBody>
      </p:sp>
      <p:sp>
        <p:nvSpPr>
          <p:cNvPr id="3" name="TextBox 2">
            <a:extLst>
              <a:ext uri="{FF2B5EF4-FFF2-40B4-BE49-F238E27FC236}">
                <a16:creationId xmlns:a16="http://schemas.microsoft.com/office/drawing/2014/main" id="{2BA9C1D8-06A5-3CF2-8FFF-D157FCBDA838}"/>
              </a:ext>
            </a:extLst>
          </p:cNvPr>
          <p:cNvSpPr txBox="1"/>
          <p:nvPr userDrawn="1"/>
        </p:nvSpPr>
        <p:spPr>
          <a:xfrm>
            <a:off x="5862607" y="24910"/>
            <a:ext cx="466787" cy="216635"/>
          </a:xfrm>
          <a:prstGeom prst="rect">
            <a:avLst/>
          </a:prstGeom>
          <a:noFill/>
        </p:spPr>
        <p:txBody>
          <a:bodyPr wrap="square" lIns="0" tIns="0" rIns="0" bIns="0" rtlCol="0" anchor="b">
            <a:spAutoFit/>
          </a:bodyPr>
          <a:lstStyle/>
          <a:p>
            <a:pPr algn="ctr"/>
            <a:r>
              <a:rPr lang="en-US" sz="1400" b="1" dirty="0">
                <a:solidFill>
                  <a:srgbClr val="00B050"/>
                </a:solidFill>
              </a:rPr>
              <a:t>CUI</a:t>
            </a:r>
          </a:p>
        </p:txBody>
      </p:sp>
      <p:sp>
        <p:nvSpPr>
          <p:cNvPr id="6" name="TextBox 5">
            <a:extLst>
              <a:ext uri="{FF2B5EF4-FFF2-40B4-BE49-F238E27FC236}">
                <a16:creationId xmlns:a16="http://schemas.microsoft.com/office/drawing/2014/main" id="{27DC6927-6328-54A3-652D-C2A424EB7FFA}"/>
              </a:ext>
            </a:extLst>
          </p:cNvPr>
          <p:cNvSpPr txBox="1"/>
          <p:nvPr userDrawn="1"/>
        </p:nvSpPr>
        <p:spPr>
          <a:xfrm>
            <a:off x="5862607" y="6624203"/>
            <a:ext cx="466787" cy="216635"/>
          </a:xfrm>
          <a:prstGeom prst="rect">
            <a:avLst/>
          </a:prstGeom>
          <a:noFill/>
        </p:spPr>
        <p:txBody>
          <a:bodyPr wrap="square" lIns="0" tIns="0" rIns="0" bIns="0" rtlCol="0" anchor="b">
            <a:spAutoFit/>
          </a:bodyPr>
          <a:lstStyle/>
          <a:p>
            <a:pPr algn="ctr"/>
            <a:r>
              <a:rPr lang="en-US" sz="1400" b="1" dirty="0">
                <a:solidFill>
                  <a:srgbClr val="00B050"/>
                </a:solidFill>
              </a:rPr>
              <a:t>CUI</a:t>
            </a:r>
          </a:p>
        </p:txBody>
      </p:sp>
    </p:spTree>
    <p:extLst>
      <p:ext uri="{BB962C8B-B14F-4D97-AF65-F5344CB8AC3E}">
        <p14:creationId xmlns:p14="http://schemas.microsoft.com/office/powerpoint/2010/main" val="2385246901"/>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showMasterSp="0" preserve="1" userDrawn="1">
  <p:cSld name="Section Header">
    <p:bg>
      <p:bgPr>
        <a:solidFill>
          <a:schemeClr val="tx1"/>
        </a:solidFill>
        <a:effectLst/>
      </p:bgPr>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37843223-5086-843F-D346-CCDD12959DF3}"/>
              </a:ext>
            </a:extLst>
          </p:cNvPr>
          <p:cNvPicPr>
            <a:picLocks noChangeAspect="1"/>
          </p:cNvPicPr>
          <p:nvPr userDrawn="1"/>
        </p:nvPicPr>
        <p:blipFill>
          <a:blip r:embed="rId2">
            <a:alphaModFix amt="15000"/>
            <a:extLst>
              <a:ext uri="{28A0092B-C50C-407E-A947-70E740481C1C}">
                <a14:useLocalDpi xmlns:a14="http://schemas.microsoft.com/office/drawing/2010/main"/>
              </a:ext>
            </a:extLst>
          </a:blip>
          <a:stretch>
            <a:fillRect/>
          </a:stretch>
        </p:blipFill>
        <p:spPr>
          <a:xfrm>
            <a:off x="1805" y="0"/>
            <a:ext cx="12188389" cy="6858000"/>
          </a:xfrm>
          <a:prstGeom prst="rect">
            <a:avLst/>
          </a:prstGeom>
        </p:spPr>
      </p:pic>
      <p:sp>
        <p:nvSpPr>
          <p:cNvPr id="14" name="Title Placeholder 1"/>
          <p:cNvSpPr>
            <a:spLocks noGrp="1"/>
          </p:cNvSpPr>
          <p:nvPr>
            <p:ph type="title"/>
          </p:nvPr>
        </p:nvSpPr>
        <p:spPr bwMode="auto">
          <a:xfrm>
            <a:off x="266700" y="2286001"/>
            <a:ext cx="11658600" cy="1285874"/>
          </a:xfrm>
          <a:prstGeom prst="rect">
            <a:avLst/>
          </a:prstGeom>
          <a:noFill/>
          <a:ln w="9525">
            <a:solidFill>
              <a:schemeClr val="accent3"/>
            </a:solidFill>
            <a:miter lim="800000"/>
            <a:headEnd/>
            <a:tailEnd/>
          </a:ln>
        </p:spPr>
        <p:txBody>
          <a:bodyPr anchor="b"/>
          <a:lstStyle>
            <a:lvl1pPr>
              <a:defRPr sz="3200" b="0" baseline="0">
                <a:solidFill>
                  <a:schemeClr val="accent3"/>
                </a:solidFill>
              </a:defRPr>
            </a:lvl1pPr>
          </a:lstStyle>
          <a:p>
            <a:pPr lvl="0"/>
            <a:r>
              <a:rPr lang="en-US" dirty="0"/>
              <a:t>Click to edit Master title style</a:t>
            </a:r>
          </a:p>
        </p:txBody>
      </p:sp>
      <p:sp>
        <p:nvSpPr>
          <p:cNvPr id="6" name="Text Placeholder 5"/>
          <p:cNvSpPr>
            <a:spLocks noGrp="1"/>
          </p:cNvSpPr>
          <p:nvPr>
            <p:ph type="body" sz="quarter" idx="12"/>
          </p:nvPr>
        </p:nvSpPr>
        <p:spPr>
          <a:xfrm>
            <a:off x="266700" y="3687764"/>
            <a:ext cx="8496300" cy="854075"/>
          </a:xfrm>
          <a:ln>
            <a:solidFill>
              <a:schemeClr val="accent3"/>
            </a:solidFill>
          </a:ln>
        </p:spPr>
        <p:txBody>
          <a:bodyPr anchor="ctr"/>
          <a:lstStyle>
            <a:lvl1pPr marL="0" indent="0">
              <a:defRPr>
                <a:solidFill>
                  <a:schemeClr val="tx2"/>
                </a:solidFill>
              </a:defRPr>
            </a:lvl1pPr>
          </a:lstStyle>
          <a:p>
            <a:pPr lvl="0"/>
            <a:r>
              <a:rPr lang="en-US" dirty="0"/>
              <a:t>Click to edit Master text styles</a:t>
            </a:r>
          </a:p>
        </p:txBody>
      </p:sp>
      <p:sp>
        <p:nvSpPr>
          <p:cNvPr id="2" name="Date Placeholder 1">
            <a:extLst>
              <a:ext uri="{FF2B5EF4-FFF2-40B4-BE49-F238E27FC236}">
                <a16:creationId xmlns:a16="http://schemas.microsoft.com/office/drawing/2014/main" id="{98D00C84-D329-4DD4-96D7-92CD4C330181}"/>
              </a:ext>
            </a:extLst>
          </p:cNvPr>
          <p:cNvSpPr>
            <a:spLocks noGrp="1"/>
          </p:cNvSpPr>
          <p:nvPr>
            <p:ph type="dt" sz="half" idx="13"/>
          </p:nvPr>
        </p:nvSpPr>
        <p:spPr>
          <a:xfrm>
            <a:off x="8763000" y="3697289"/>
            <a:ext cx="3161228" cy="844550"/>
          </a:xfrm>
          <a:prstGeom prst="rect">
            <a:avLst/>
          </a:prstGeom>
          <a:ln>
            <a:solidFill>
              <a:schemeClr val="accent3"/>
            </a:solidFill>
          </a:ln>
        </p:spPr>
        <p:txBody>
          <a:bodyPr/>
          <a:lstStyle>
            <a:lvl1pPr algn="ctr">
              <a:defRPr sz="2000">
                <a:solidFill>
                  <a:schemeClr val="accent3"/>
                </a:solidFill>
              </a:defRPr>
            </a:lvl1pPr>
          </a:lstStyle>
          <a:p>
            <a:endParaRPr lang="en-US" dirty="0"/>
          </a:p>
        </p:txBody>
      </p:sp>
      <p:sp>
        <p:nvSpPr>
          <p:cNvPr id="3" name="Text Box 14">
            <a:extLst>
              <a:ext uri="{FF2B5EF4-FFF2-40B4-BE49-F238E27FC236}">
                <a16:creationId xmlns:a16="http://schemas.microsoft.com/office/drawing/2014/main" id="{71C01142-E0C8-B2A1-CF08-DDC0741713EA}"/>
              </a:ext>
            </a:extLst>
          </p:cNvPr>
          <p:cNvSpPr txBox="1">
            <a:spLocks noChangeArrowheads="1"/>
          </p:cNvSpPr>
          <p:nvPr userDrawn="1"/>
        </p:nvSpPr>
        <p:spPr bwMode="auto">
          <a:xfrm>
            <a:off x="11375588" y="132577"/>
            <a:ext cx="548640" cy="169277"/>
          </a:xfrm>
          <a:prstGeom prst="rect">
            <a:avLst/>
          </a:prstGeom>
          <a:noFill/>
          <a:ln w="9525">
            <a:noFill/>
            <a:miter lim="800000"/>
            <a:headEnd/>
            <a:tailEnd/>
          </a:ln>
          <a:effectLst/>
        </p:spPr>
        <p:txBody>
          <a:bodyPr wrap="square" tIns="0" rIns="0" bIns="0">
            <a:spAutoFit/>
          </a:bodyPr>
          <a:lstStyle/>
          <a:p>
            <a:pPr algn="r">
              <a:spcBef>
                <a:spcPct val="50000"/>
              </a:spcBef>
              <a:defRPr/>
            </a:pPr>
            <a:fld id="{99D903CA-8EC9-4EB0-B4F7-7D6D89967A95}" type="slidenum">
              <a:rPr lang="en-US" sz="1100" b="0" baseline="0" smtClean="0"/>
              <a:pPr algn="r">
                <a:spcBef>
                  <a:spcPct val="50000"/>
                </a:spcBef>
                <a:defRPr/>
              </a:pPr>
              <a:t>‹#›</a:t>
            </a:fld>
            <a:endParaRPr lang="en-US" sz="1100" b="0" baseline="0" dirty="0"/>
          </a:p>
        </p:txBody>
      </p:sp>
      <p:pic>
        <p:nvPicPr>
          <p:cNvPr id="11" name="Picture 10" descr="A picture containing qr code&#10;&#10;Description automatically generated">
            <a:extLst>
              <a:ext uri="{FF2B5EF4-FFF2-40B4-BE49-F238E27FC236}">
                <a16:creationId xmlns:a16="http://schemas.microsoft.com/office/drawing/2014/main" id="{C7BD8055-FF8F-646E-4F9E-84B4A33A92B9}"/>
              </a:ext>
            </a:extLst>
          </p:cNvPr>
          <p:cNvPicPr>
            <a:picLocks noChangeAspect="1"/>
          </p:cNvPicPr>
          <p:nvPr userDrawn="1"/>
        </p:nvPicPr>
        <p:blipFill>
          <a:blip r:embed="rId3"/>
          <a:stretch>
            <a:fillRect/>
          </a:stretch>
        </p:blipFill>
        <p:spPr>
          <a:xfrm>
            <a:off x="190500" y="5602330"/>
            <a:ext cx="2402348" cy="1065985"/>
          </a:xfrm>
          <a:prstGeom prst="rect">
            <a:avLst/>
          </a:prstGeom>
        </p:spPr>
      </p:pic>
      <p:sp>
        <p:nvSpPr>
          <p:cNvPr id="4" name="TextBox 3">
            <a:extLst>
              <a:ext uri="{FF2B5EF4-FFF2-40B4-BE49-F238E27FC236}">
                <a16:creationId xmlns:a16="http://schemas.microsoft.com/office/drawing/2014/main" id="{630BD048-B218-74A4-3C87-05F3F4A8C071}"/>
              </a:ext>
            </a:extLst>
          </p:cNvPr>
          <p:cNvSpPr txBox="1"/>
          <p:nvPr userDrawn="1"/>
        </p:nvSpPr>
        <p:spPr>
          <a:xfrm>
            <a:off x="5862607" y="24910"/>
            <a:ext cx="466787" cy="216635"/>
          </a:xfrm>
          <a:prstGeom prst="rect">
            <a:avLst/>
          </a:prstGeom>
          <a:noFill/>
        </p:spPr>
        <p:txBody>
          <a:bodyPr wrap="square" lIns="0" tIns="0" rIns="0" bIns="0" rtlCol="0" anchor="b">
            <a:spAutoFit/>
          </a:bodyPr>
          <a:lstStyle/>
          <a:p>
            <a:pPr algn="ctr"/>
            <a:r>
              <a:rPr lang="en-US" sz="1400" b="1" dirty="0">
                <a:solidFill>
                  <a:srgbClr val="00B050"/>
                </a:solidFill>
              </a:rPr>
              <a:t>CUI</a:t>
            </a:r>
          </a:p>
        </p:txBody>
      </p:sp>
      <p:sp>
        <p:nvSpPr>
          <p:cNvPr id="5" name="TextBox 4">
            <a:extLst>
              <a:ext uri="{FF2B5EF4-FFF2-40B4-BE49-F238E27FC236}">
                <a16:creationId xmlns:a16="http://schemas.microsoft.com/office/drawing/2014/main" id="{3DB49293-9868-09DD-39EF-161AEFC63792}"/>
              </a:ext>
            </a:extLst>
          </p:cNvPr>
          <p:cNvSpPr txBox="1"/>
          <p:nvPr userDrawn="1"/>
        </p:nvSpPr>
        <p:spPr>
          <a:xfrm>
            <a:off x="5862607" y="6624203"/>
            <a:ext cx="466787" cy="216635"/>
          </a:xfrm>
          <a:prstGeom prst="rect">
            <a:avLst/>
          </a:prstGeom>
          <a:noFill/>
        </p:spPr>
        <p:txBody>
          <a:bodyPr wrap="square" lIns="0" tIns="0" rIns="0" bIns="0" rtlCol="0" anchor="b">
            <a:spAutoFit/>
          </a:bodyPr>
          <a:lstStyle/>
          <a:p>
            <a:pPr algn="ctr"/>
            <a:r>
              <a:rPr lang="en-US" sz="1400" b="1" dirty="0">
                <a:solidFill>
                  <a:srgbClr val="00B050"/>
                </a:solidFill>
              </a:rPr>
              <a:t>CUI</a:t>
            </a:r>
          </a:p>
        </p:txBody>
      </p:sp>
    </p:spTree>
    <p:extLst>
      <p:ext uri="{BB962C8B-B14F-4D97-AF65-F5344CB8AC3E}">
        <p14:creationId xmlns:p14="http://schemas.microsoft.com/office/powerpoint/2010/main" val="2183580852"/>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showMasterSp="0" preserve="1" userDrawn="1">
  <p:cSld name="Section header - no Sub-Head">
    <p:bg>
      <p:bgPr>
        <a:solidFill>
          <a:schemeClr val="tx1"/>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CA9860E5-FB16-921B-9978-59B24F56F9F5}"/>
              </a:ext>
            </a:extLst>
          </p:cNvPr>
          <p:cNvPicPr>
            <a:picLocks noChangeAspect="1"/>
          </p:cNvPicPr>
          <p:nvPr userDrawn="1"/>
        </p:nvPicPr>
        <p:blipFill>
          <a:blip r:embed="rId2">
            <a:alphaModFix amt="15000"/>
            <a:extLst>
              <a:ext uri="{28A0092B-C50C-407E-A947-70E740481C1C}">
                <a14:useLocalDpi xmlns:a14="http://schemas.microsoft.com/office/drawing/2010/main"/>
              </a:ext>
            </a:extLst>
          </a:blip>
          <a:stretch>
            <a:fillRect/>
          </a:stretch>
        </p:blipFill>
        <p:spPr>
          <a:xfrm>
            <a:off x="1805" y="0"/>
            <a:ext cx="12188389" cy="6858000"/>
          </a:xfrm>
          <a:prstGeom prst="rect">
            <a:avLst/>
          </a:prstGeom>
        </p:spPr>
      </p:pic>
      <p:sp>
        <p:nvSpPr>
          <p:cNvPr id="14" name="Title Placeholder 1"/>
          <p:cNvSpPr>
            <a:spLocks noGrp="1"/>
          </p:cNvSpPr>
          <p:nvPr>
            <p:ph type="title"/>
          </p:nvPr>
        </p:nvSpPr>
        <p:spPr bwMode="auto">
          <a:xfrm>
            <a:off x="266700" y="2286001"/>
            <a:ext cx="11658600" cy="1285874"/>
          </a:xfrm>
          <a:prstGeom prst="rect">
            <a:avLst/>
          </a:prstGeom>
          <a:noFill/>
          <a:ln w="9525">
            <a:solidFill>
              <a:schemeClr val="accent3"/>
            </a:solidFill>
            <a:miter lim="800000"/>
            <a:headEnd/>
            <a:tailEnd/>
          </a:ln>
        </p:spPr>
        <p:txBody>
          <a:bodyPr anchor="ctr"/>
          <a:lstStyle>
            <a:lvl1pPr>
              <a:defRPr sz="3200" baseline="0">
                <a:solidFill>
                  <a:schemeClr val="accent3"/>
                </a:solidFill>
              </a:defRPr>
            </a:lvl1pPr>
          </a:lstStyle>
          <a:p>
            <a:pPr lvl="0"/>
            <a:r>
              <a:rPr lang="en-US" dirty="0"/>
              <a:t>Click to edit Master title style</a:t>
            </a:r>
          </a:p>
        </p:txBody>
      </p:sp>
      <p:sp>
        <p:nvSpPr>
          <p:cNvPr id="3" name="Text Box 14">
            <a:extLst>
              <a:ext uri="{FF2B5EF4-FFF2-40B4-BE49-F238E27FC236}">
                <a16:creationId xmlns:a16="http://schemas.microsoft.com/office/drawing/2014/main" id="{B8FD0A53-E9E1-93CC-5F3F-ED183C4566E7}"/>
              </a:ext>
            </a:extLst>
          </p:cNvPr>
          <p:cNvSpPr txBox="1">
            <a:spLocks noChangeArrowheads="1"/>
          </p:cNvSpPr>
          <p:nvPr userDrawn="1"/>
        </p:nvSpPr>
        <p:spPr bwMode="auto">
          <a:xfrm>
            <a:off x="11375588" y="132577"/>
            <a:ext cx="548640" cy="169277"/>
          </a:xfrm>
          <a:prstGeom prst="rect">
            <a:avLst/>
          </a:prstGeom>
          <a:noFill/>
          <a:ln w="9525">
            <a:noFill/>
            <a:miter lim="800000"/>
            <a:headEnd/>
            <a:tailEnd/>
          </a:ln>
          <a:effectLst/>
        </p:spPr>
        <p:txBody>
          <a:bodyPr wrap="square" tIns="0" rIns="0" bIns="0">
            <a:spAutoFit/>
          </a:bodyPr>
          <a:lstStyle/>
          <a:p>
            <a:pPr algn="r">
              <a:spcBef>
                <a:spcPct val="50000"/>
              </a:spcBef>
              <a:defRPr/>
            </a:pPr>
            <a:fld id="{99D903CA-8EC9-4EB0-B4F7-7D6D89967A95}" type="slidenum">
              <a:rPr lang="en-US" sz="1100" b="0" baseline="0" smtClean="0"/>
              <a:pPr algn="r">
                <a:spcBef>
                  <a:spcPct val="50000"/>
                </a:spcBef>
                <a:defRPr/>
              </a:pPr>
              <a:t>‹#›</a:t>
            </a:fld>
            <a:endParaRPr lang="en-US" sz="1100" b="0" baseline="0" dirty="0"/>
          </a:p>
        </p:txBody>
      </p:sp>
      <p:pic>
        <p:nvPicPr>
          <p:cNvPr id="6" name="Picture 5" descr="A picture containing qr code&#10;&#10;Description automatically generated">
            <a:extLst>
              <a:ext uri="{FF2B5EF4-FFF2-40B4-BE49-F238E27FC236}">
                <a16:creationId xmlns:a16="http://schemas.microsoft.com/office/drawing/2014/main" id="{1100FC8E-3C81-583C-9A23-08A75A2C4FEC}"/>
              </a:ext>
            </a:extLst>
          </p:cNvPr>
          <p:cNvPicPr>
            <a:picLocks noChangeAspect="1"/>
          </p:cNvPicPr>
          <p:nvPr userDrawn="1"/>
        </p:nvPicPr>
        <p:blipFill>
          <a:blip r:embed="rId3"/>
          <a:stretch>
            <a:fillRect/>
          </a:stretch>
        </p:blipFill>
        <p:spPr>
          <a:xfrm>
            <a:off x="190500" y="5602330"/>
            <a:ext cx="2402348" cy="1065985"/>
          </a:xfrm>
          <a:prstGeom prst="rect">
            <a:avLst/>
          </a:prstGeom>
        </p:spPr>
      </p:pic>
      <p:sp>
        <p:nvSpPr>
          <p:cNvPr id="7" name="Date Placeholder 1">
            <a:extLst>
              <a:ext uri="{FF2B5EF4-FFF2-40B4-BE49-F238E27FC236}">
                <a16:creationId xmlns:a16="http://schemas.microsoft.com/office/drawing/2014/main" id="{22B933D6-5752-A997-866D-7335507E65DB}"/>
              </a:ext>
            </a:extLst>
          </p:cNvPr>
          <p:cNvSpPr>
            <a:spLocks noGrp="1"/>
          </p:cNvSpPr>
          <p:nvPr>
            <p:ph type="dt" sz="half" idx="13"/>
          </p:nvPr>
        </p:nvSpPr>
        <p:spPr>
          <a:xfrm>
            <a:off x="9163627" y="3709924"/>
            <a:ext cx="2761673" cy="385825"/>
          </a:xfrm>
          <a:prstGeom prst="rect">
            <a:avLst/>
          </a:prstGeom>
          <a:ln>
            <a:solidFill>
              <a:schemeClr val="accent3"/>
            </a:solidFill>
          </a:ln>
        </p:spPr>
        <p:txBody>
          <a:bodyPr/>
          <a:lstStyle>
            <a:lvl1pPr algn="ctr">
              <a:defRPr sz="2000">
                <a:solidFill>
                  <a:schemeClr val="accent3"/>
                </a:solidFill>
              </a:defRPr>
            </a:lvl1pPr>
          </a:lstStyle>
          <a:p>
            <a:endParaRPr lang="en-US" dirty="0"/>
          </a:p>
        </p:txBody>
      </p:sp>
      <p:sp>
        <p:nvSpPr>
          <p:cNvPr id="2" name="TextBox 1">
            <a:extLst>
              <a:ext uri="{FF2B5EF4-FFF2-40B4-BE49-F238E27FC236}">
                <a16:creationId xmlns:a16="http://schemas.microsoft.com/office/drawing/2014/main" id="{C4E397FB-1BD3-B604-0055-B801B36980F1}"/>
              </a:ext>
            </a:extLst>
          </p:cNvPr>
          <p:cNvSpPr txBox="1"/>
          <p:nvPr userDrawn="1"/>
        </p:nvSpPr>
        <p:spPr>
          <a:xfrm>
            <a:off x="5862607" y="24910"/>
            <a:ext cx="466787" cy="216635"/>
          </a:xfrm>
          <a:prstGeom prst="rect">
            <a:avLst/>
          </a:prstGeom>
          <a:noFill/>
        </p:spPr>
        <p:txBody>
          <a:bodyPr wrap="square" lIns="0" tIns="0" rIns="0" bIns="0" rtlCol="0" anchor="b">
            <a:spAutoFit/>
          </a:bodyPr>
          <a:lstStyle/>
          <a:p>
            <a:pPr algn="ctr"/>
            <a:r>
              <a:rPr lang="en-US" sz="1400" b="1" dirty="0">
                <a:solidFill>
                  <a:srgbClr val="00B050"/>
                </a:solidFill>
              </a:rPr>
              <a:t>CUI</a:t>
            </a:r>
          </a:p>
        </p:txBody>
      </p:sp>
      <p:sp>
        <p:nvSpPr>
          <p:cNvPr id="4" name="TextBox 3">
            <a:extLst>
              <a:ext uri="{FF2B5EF4-FFF2-40B4-BE49-F238E27FC236}">
                <a16:creationId xmlns:a16="http://schemas.microsoft.com/office/drawing/2014/main" id="{F89B0BD2-2241-1984-EDA5-DF47FC1C5535}"/>
              </a:ext>
            </a:extLst>
          </p:cNvPr>
          <p:cNvSpPr txBox="1"/>
          <p:nvPr userDrawn="1"/>
        </p:nvSpPr>
        <p:spPr>
          <a:xfrm>
            <a:off x="5862607" y="6624203"/>
            <a:ext cx="466787" cy="216635"/>
          </a:xfrm>
          <a:prstGeom prst="rect">
            <a:avLst/>
          </a:prstGeom>
          <a:noFill/>
        </p:spPr>
        <p:txBody>
          <a:bodyPr wrap="square" lIns="0" tIns="0" rIns="0" bIns="0" rtlCol="0" anchor="b">
            <a:spAutoFit/>
          </a:bodyPr>
          <a:lstStyle/>
          <a:p>
            <a:pPr algn="ctr"/>
            <a:r>
              <a:rPr lang="en-US" sz="1400" b="1" dirty="0">
                <a:solidFill>
                  <a:srgbClr val="00B050"/>
                </a:solidFill>
              </a:rPr>
              <a:t>CUI</a:t>
            </a:r>
          </a:p>
        </p:txBody>
      </p:sp>
    </p:spTree>
    <p:extLst>
      <p:ext uri="{BB962C8B-B14F-4D97-AF65-F5344CB8AC3E}">
        <p14:creationId xmlns:p14="http://schemas.microsoft.com/office/powerpoint/2010/main" val="2897725979"/>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showMasterSp="0" preserve="1" userDrawn="1">
  <p:cSld name="Section - Content Only">
    <p:bg>
      <p:bgPr>
        <a:solidFill>
          <a:schemeClr val="tx1"/>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BFDB948E-B4CD-A49A-882A-F350D2A911BE}"/>
              </a:ext>
            </a:extLst>
          </p:cNvPr>
          <p:cNvPicPr>
            <a:picLocks noChangeAspect="1"/>
          </p:cNvPicPr>
          <p:nvPr userDrawn="1"/>
        </p:nvPicPr>
        <p:blipFill>
          <a:blip r:embed="rId2">
            <a:alphaModFix amt="15000"/>
            <a:extLst>
              <a:ext uri="{28A0092B-C50C-407E-A947-70E740481C1C}">
                <a14:useLocalDpi xmlns:a14="http://schemas.microsoft.com/office/drawing/2010/main"/>
              </a:ext>
            </a:extLst>
          </a:blip>
          <a:stretch>
            <a:fillRect/>
          </a:stretch>
        </p:blipFill>
        <p:spPr>
          <a:xfrm>
            <a:off x="1805" y="0"/>
            <a:ext cx="12188389" cy="6858000"/>
          </a:xfrm>
          <a:prstGeom prst="rect">
            <a:avLst/>
          </a:prstGeom>
        </p:spPr>
      </p:pic>
      <p:sp>
        <p:nvSpPr>
          <p:cNvPr id="4" name="Content Placeholder 3"/>
          <p:cNvSpPr>
            <a:spLocks noGrp="1"/>
          </p:cNvSpPr>
          <p:nvPr>
            <p:ph sz="quarter" idx="12"/>
          </p:nvPr>
        </p:nvSpPr>
        <p:spPr>
          <a:xfrm>
            <a:off x="266700" y="2157413"/>
            <a:ext cx="11658600" cy="1798637"/>
          </a:xfrm>
          <a:ln>
            <a:solidFill>
              <a:schemeClr val="accent3"/>
            </a:solidFill>
          </a:ln>
        </p:spPr>
        <p:txBody>
          <a:bodyPr anchor="ctr"/>
          <a:lstStyle>
            <a:lvl1pPr>
              <a:defRPr>
                <a:solidFill>
                  <a:schemeClr val="accent3"/>
                </a:solidFill>
              </a:defRPr>
            </a:lvl1pPr>
            <a:lvl2pPr>
              <a:defRPr>
                <a:solidFill>
                  <a:schemeClr val="accent3"/>
                </a:solidFill>
              </a:defRPr>
            </a:lvl2pPr>
            <a:lvl3pPr>
              <a:defRPr>
                <a:solidFill>
                  <a:schemeClr val="accent3"/>
                </a:solidFill>
              </a:defRPr>
            </a:lvl3pPr>
            <a:lvl4pPr>
              <a:defRPr>
                <a:solidFill>
                  <a:schemeClr val="accent3"/>
                </a:solidFill>
              </a:defRPr>
            </a:lvl4pPr>
            <a:lvl5pPr>
              <a:defRPr>
                <a:solidFill>
                  <a:schemeClr val="accent3"/>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Date Placeholder 1">
            <a:extLst>
              <a:ext uri="{FF2B5EF4-FFF2-40B4-BE49-F238E27FC236}">
                <a16:creationId xmlns:a16="http://schemas.microsoft.com/office/drawing/2014/main" id="{930F58C1-4114-4FD3-B651-E3BC6C7CBC47}"/>
              </a:ext>
            </a:extLst>
          </p:cNvPr>
          <p:cNvSpPr>
            <a:spLocks noGrp="1"/>
          </p:cNvSpPr>
          <p:nvPr>
            <p:ph type="dt" sz="half" idx="13"/>
          </p:nvPr>
        </p:nvSpPr>
        <p:spPr>
          <a:xfrm>
            <a:off x="9163627" y="4043299"/>
            <a:ext cx="2761673" cy="385825"/>
          </a:xfrm>
          <a:prstGeom prst="rect">
            <a:avLst/>
          </a:prstGeom>
          <a:ln>
            <a:solidFill>
              <a:schemeClr val="accent3"/>
            </a:solidFill>
          </a:ln>
        </p:spPr>
        <p:txBody>
          <a:bodyPr/>
          <a:lstStyle>
            <a:lvl1pPr algn="ctr">
              <a:defRPr sz="2000">
                <a:solidFill>
                  <a:schemeClr val="accent3"/>
                </a:solidFill>
              </a:defRPr>
            </a:lvl1pPr>
          </a:lstStyle>
          <a:p>
            <a:endParaRPr lang="en-US" dirty="0"/>
          </a:p>
        </p:txBody>
      </p:sp>
      <p:sp>
        <p:nvSpPr>
          <p:cNvPr id="3" name="Text Box 14">
            <a:extLst>
              <a:ext uri="{FF2B5EF4-FFF2-40B4-BE49-F238E27FC236}">
                <a16:creationId xmlns:a16="http://schemas.microsoft.com/office/drawing/2014/main" id="{4B9A921A-5A1E-39D1-94FE-6E1E04C028AC}"/>
              </a:ext>
            </a:extLst>
          </p:cNvPr>
          <p:cNvSpPr txBox="1">
            <a:spLocks noChangeArrowheads="1"/>
          </p:cNvSpPr>
          <p:nvPr userDrawn="1"/>
        </p:nvSpPr>
        <p:spPr bwMode="auto">
          <a:xfrm>
            <a:off x="11375588" y="132577"/>
            <a:ext cx="548640" cy="169277"/>
          </a:xfrm>
          <a:prstGeom prst="rect">
            <a:avLst/>
          </a:prstGeom>
          <a:noFill/>
          <a:ln w="9525">
            <a:noFill/>
            <a:miter lim="800000"/>
            <a:headEnd/>
            <a:tailEnd/>
          </a:ln>
          <a:effectLst/>
        </p:spPr>
        <p:txBody>
          <a:bodyPr wrap="square" tIns="0" rIns="0" bIns="0">
            <a:spAutoFit/>
          </a:bodyPr>
          <a:lstStyle/>
          <a:p>
            <a:pPr algn="r">
              <a:spcBef>
                <a:spcPct val="50000"/>
              </a:spcBef>
              <a:defRPr/>
            </a:pPr>
            <a:fld id="{99D903CA-8EC9-4EB0-B4F7-7D6D89967A95}" type="slidenum">
              <a:rPr lang="en-US" sz="1100" b="0" baseline="0" smtClean="0"/>
              <a:pPr algn="r">
                <a:spcBef>
                  <a:spcPct val="50000"/>
                </a:spcBef>
                <a:defRPr/>
              </a:pPr>
              <a:t>‹#›</a:t>
            </a:fld>
            <a:endParaRPr lang="en-US" sz="1100" b="0" baseline="0" dirty="0"/>
          </a:p>
        </p:txBody>
      </p:sp>
      <p:pic>
        <p:nvPicPr>
          <p:cNvPr id="6" name="Picture 5" descr="A picture containing qr code&#10;&#10;Description automatically generated">
            <a:extLst>
              <a:ext uri="{FF2B5EF4-FFF2-40B4-BE49-F238E27FC236}">
                <a16:creationId xmlns:a16="http://schemas.microsoft.com/office/drawing/2014/main" id="{30F6006C-DEAA-A93E-62A5-A2759A856E6B}"/>
              </a:ext>
            </a:extLst>
          </p:cNvPr>
          <p:cNvPicPr>
            <a:picLocks noChangeAspect="1"/>
          </p:cNvPicPr>
          <p:nvPr userDrawn="1"/>
        </p:nvPicPr>
        <p:blipFill>
          <a:blip r:embed="rId3"/>
          <a:stretch>
            <a:fillRect/>
          </a:stretch>
        </p:blipFill>
        <p:spPr>
          <a:xfrm>
            <a:off x="190500" y="5602330"/>
            <a:ext cx="2402348" cy="1065985"/>
          </a:xfrm>
          <a:prstGeom prst="rect">
            <a:avLst/>
          </a:prstGeom>
        </p:spPr>
      </p:pic>
      <p:sp>
        <p:nvSpPr>
          <p:cNvPr id="7" name="TextBox 6">
            <a:extLst>
              <a:ext uri="{FF2B5EF4-FFF2-40B4-BE49-F238E27FC236}">
                <a16:creationId xmlns:a16="http://schemas.microsoft.com/office/drawing/2014/main" id="{6B1A8707-5D07-168E-A660-71E24684D34A}"/>
              </a:ext>
            </a:extLst>
          </p:cNvPr>
          <p:cNvSpPr txBox="1"/>
          <p:nvPr userDrawn="1"/>
        </p:nvSpPr>
        <p:spPr>
          <a:xfrm>
            <a:off x="5862607" y="24910"/>
            <a:ext cx="466787" cy="216635"/>
          </a:xfrm>
          <a:prstGeom prst="rect">
            <a:avLst/>
          </a:prstGeom>
          <a:noFill/>
        </p:spPr>
        <p:txBody>
          <a:bodyPr wrap="square" lIns="0" tIns="0" rIns="0" bIns="0" rtlCol="0" anchor="b">
            <a:spAutoFit/>
          </a:bodyPr>
          <a:lstStyle/>
          <a:p>
            <a:pPr algn="ctr"/>
            <a:r>
              <a:rPr lang="en-US" sz="1400" b="1" dirty="0">
                <a:solidFill>
                  <a:srgbClr val="00B050"/>
                </a:solidFill>
              </a:rPr>
              <a:t>CUI</a:t>
            </a:r>
          </a:p>
        </p:txBody>
      </p:sp>
      <p:sp>
        <p:nvSpPr>
          <p:cNvPr id="8" name="TextBox 7">
            <a:extLst>
              <a:ext uri="{FF2B5EF4-FFF2-40B4-BE49-F238E27FC236}">
                <a16:creationId xmlns:a16="http://schemas.microsoft.com/office/drawing/2014/main" id="{226D763A-45F5-16E1-3837-E3A03BFB0CE1}"/>
              </a:ext>
            </a:extLst>
          </p:cNvPr>
          <p:cNvSpPr txBox="1"/>
          <p:nvPr userDrawn="1"/>
        </p:nvSpPr>
        <p:spPr>
          <a:xfrm>
            <a:off x="5862607" y="6624203"/>
            <a:ext cx="466787" cy="216635"/>
          </a:xfrm>
          <a:prstGeom prst="rect">
            <a:avLst/>
          </a:prstGeom>
          <a:noFill/>
        </p:spPr>
        <p:txBody>
          <a:bodyPr wrap="square" lIns="0" tIns="0" rIns="0" bIns="0" rtlCol="0" anchor="b">
            <a:spAutoFit/>
          </a:bodyPr>
          <a:lstStyle/>
          <a:p>
            <a:pPr algn="ctr"/>
            <a:r>
              <a:rPr lang="en-US" sz="1400" b="1" dirty="0">
                <a:solidFill>
                  <a:srgbClr val="00B050"/>
                </a:solidFill>
              </a:rPr>
              <a:t>CUI</a:t>
            </a:r>
          </a:p>
        </p:txBody>
      </p:sp>
    </p:spTree>
    <p:extLst>
      <p:ext uri="{BB962C8B-B14F-4D97-AF65-F5344CB8AC3E}">
        <p14:creationId xmlns:p14="http://schemas.microsoft.com/office/powerpoint/2010/main" val="4145102711"/>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showMasterSp="0" preserve="1" userDrawn="1">
  <p:cSld name="Title - 2 Pics">
    <p:bg>
      <p:bgPr>
        <a:solidFill>
          <a:schemeClr val="tx1"/>
        </a:solidFill>
        <a:effectLst/>
      </p:bgPr>
    </p:bg>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6A2CA99E-4AAA-5371-9462-7AD3D7D937C7}"/>
              </a:ext>
            </a:extLst>
          </p:cNvPr>
          <p:cNvPicPr>
            <a:picLocks noChangeAspect="1"/>
          </p:cNvPicPr>
          <p:nvPr userDrawn="1"/>
        </p:nvPicPr>
        <p:blipFill>
          <a:blip r:embed="rId2">
            <a:alphaModFix amt="15000"/>
            <a:extLst>
              <a:ext uri="{28A0092B-C50C-407E-A947-70E740481C1C}">
                <a14:useLocalDpi xmlns:a14="http://schemas.microsoft.com/office/drawing/2010/main"/>
              </a:ext>
            </a:extLst>
          </a:blip>
          <a:stretch>
            <a:fillRect/>
          </a:stretch>
        </p:blipFill>
        <p:spPr>
          <a:xfrm>
            <a:off x="11232" y="0"/>
            <a:ext cx="12188389" cy="6858000"/>
          </a:xfrm>
          <a:prstGeom prst="rect">
            <a:avLst/>
          </a:prstGeom>
        </p:spPr>
      </p:pic>
      <p:sp>
        <p:nvSpPr>
          <p:cNvPr id="14" name="Title 5"/>
          <p:cNvSpPr>
            <a:spLocks noGrp="1"/>
          </p:cNvSpPr>
          <p:nvPr>
            <p:ph type="title"/>
          </p:nvPr>
        </p:nvSpPr>
        <p:spPr>
          <a:xfrm>
            <a:off x="266700" y="265872"/>
            <a:ext cx="5829300" cy="1671543"/>
          </a:xfrm>
          <a:noFill/>
          <a:ln w="19050">
            <a:solidFill>
              <a:schemeClr val="accent3"/>
            </a:solidFill>
          </a:ln>
        </p:spPr>
        <p:txBody>
          <a:bodyPr/>
          <a:lstStyle>
            <a:lvl1pPr>
              <a:defRPr>
                <a:solidFill>
                  <a:schemeClr val="accent3"/>
                </a:solidFill>
              </a:defRPr>
            </a:lvl1pPr>
          </a:lstStyle>
          <a:p>
            <a:r>
              <a:rPr lang="en-US" dirty="0"/>
              <a:t>Click to edit Master title style</a:t>
            </a:r>
          </a:p>
        </p:txBody>
      </p:sp>
      <p:sp>
        <p:nvSpPr>
          <p:cNvPr id="15" name="Picture Placeholder 16"/>
          <p:cNvSpPr>
            <a:spLocks noGrp="1" noChangeAspect="1"/>
          </p:cNvSpPr>
          <p:nvPr>
            <p:ph type="pic" sz="quarter" idx="13"/>
          </p:nvPr>
        </p:nvSpPr>
        <p:spPr>
          <a:xfrm>
            <a:off x="6220046" y="265872"/>
            <a:ext cx="5705253" cy="3081131"/>
          </a:xfrm>
          <a:prstGeom prst="rect">
            <a:avLst/>
          </a:prstGeom>
          <a:solidFill>
            <a:schemeClr val="tx2"/>
          </a:solidFill>
          <a:ln w="38100">
            <a:no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none"/>
        </p:style>
        <p:txBody>
          <a:bodyPr/>
          <a:lstStyle>
            <a:lvl1pPr>
              <a:defRPr>
                <a:ln>
                  <a:noFill/>
                </a:ln>
                <a:solidFill>
                  <a:schemeClr val="tx1"/>
                </a:solidFill>
              </a:defRPr>
            </a:lvl1pPr>
          </a:lstStyle>
          <a:p>
            <a:r>
              <a:rPr lang="en-US" dirty="0"/>
              <a:t>Click icon to add picture</a:t>
            </a:r>
          </a:p>
        </p:txBody>
      </p:sp>
      <p:sp>
        <p:nvSpPr>
          <p:cNvPr id="16" name="Picture Placeholder 16"/>
          <p:cNvSpPr>
            <a:spLocks noGrp="1" noChangeAspect="1"/>
          </p:cNvSpPr>
          <p:nvPr>
            <p:ph type="pic" sz="quarter" idx="14"/>
          </p:nvPr>
        </p:nvSpPr>
        <p:spPr>
          <a:xfrm>
            <a:off x="6220046" y="3528391"/>
            <a:ext cx="5705253" cy="3081131"/>
          </a:xfrm>
          <a:prstGeom prst="rect">
            <a:avLst/>
          </a:prstGeom>
          <a:solidFill>
            <a:schemeClr val="tx2"/>
          </a:solidFill>
          <a:ln w="38100">
            <a:no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none"/>
        </p:style>
        <p:txBody>
          <a:bodyPr/>
          <a:lstStyle>
            <a:lvl1pPr>
              <a:defRPr>
                <a:ln>
                  <a:noFill/>
                </a:ln>
                <a:solidFill>
                  <a:schemeClr val="tx1"/>
                </a:solidFill>
              </a:defRPr>
            </a:lvl1pPr>
          </a:lstStyle>
          <a:p>
            <a:r>
              <a:rPr lang="en-US" dirty="0"/>
              <a:t>Click icon to add picture</a:t>
            </a:r>
          </a:p>
        </p:txBody>
      </p:sp>
      <p:sp>
        <p:nvSpPr>
          <p:cNvPr id="7" name="Text Placeholder 6"/>
          <p:cNvSpPr>
            <a:spLocks noGrp="1"/>
          </p:cNvSpPr>
          <p:nvPr>
            <p:ph type="body" sz="quarter" idx="15"/>
          </p:nvPr>
        </p:nvSpPr>
        <p:spPr>
          <a:xfrm>
            <a:off x="266700" y="2059389"/>
            <a:ext cx="5816600" cy="3307950"/>
          </a:xfrm>
          <a:ln>
            <a:solidFill>
              <a:schemeClr val="accent3"/>
            </a:solidFill>
          </a:ln>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5" name="Picture 4" descr="A picture containing qr code&#10;&#10;Description automatically generated">
            <a:extLst>
              <a:ext uri="{FF2B5EF4-FFF2-40B4-BE49-F238E27FC236}">
                <a16:creationId xmlns:a16="http://schemas.microsoft.com/office/drawing/2014/main" id="{CC1A89D0-0707-593E-6331-0996B0CFBFA9}"/>
              </a:ext>
            </a:extLst>
          </p:cNvPr>
          <p:cNvPicPr>
            <a:picLocks noChangeAspect="1"/>
          </p:cNvPicPr>
          <p:nvPr userDrawn="1"/>
        </p:nvPicPr>
        <p:blipFill>
          <a:blip r:embed="rId3"/>
          <a:stretch>
            <a:fillRect/>
          </a:stretch>
        </p:blipFill>
        <p:spPr>
          <a:xfrm>
            <a:off x="190500" y="5602330"/>
            <a:ext cx="2402348" cy="1065985"/>
          </a:xfrm>
          <a:prstGeom prst="rect">
            <a:avLst/>
          </a:prstGeom>
        </p:spPr>
      </p:pic>
      <p:sp>
        <p:nvSpPr>
          <p:cNvPr id="3" name="TextBox 2">
            <a:extLst>
              <a:ext uri="{FF2B5EF4-FFF2-40B4-BE49-F238E27FC236}">
                <a16:creationId xmlns:a16="http://schemas.microsoft.com/office/drawing/2014/main" id="{69DD5BFE-D25D-8741-ADAE-C79A9ECF903E}"/>
              </a:ext>
            </a:extLst>
          </p:cNvPr>
          <p:cNvSpPr txBox="1"/>
          <p:nvPr userDrawn="1"/>
        </p:nvSpPr>
        <p:spPr>
          <a:xfrm>
            <a:off x="5862607" y="24910"/>
            <a:ext cx="466787" cy="216635"/>
          </a:xfrm>
          <a:prstGeom prst="rect">
            <a:avLst/>
          </a:prstGeom>
          <a:noFill/>
        </p:spPr>
        <p:txBody>
          <a:bodyPr wrap="square" lIns="0" tIns="0" rIns="0" bIns="0" rtlCol="0" anchor="b">
            <a:spAutoFit/>
          </a:bodyPr>
          <a:lstStyle/>
          <a:p>
            <a:pPr algn="ctr"/>
            <a:r>
              <a:rPr lang="en-US" sz="1400" b="1" dirty="0">
                <a:solidFill>
                  <a:srgbClr val="00B050"/>
                </a:solidFill>
              </a:rPr>
              <a:t>CUI</a:t>
            </a:r>
          </a:p>
        </p:txBody>
      </p:sp>
      <p:sp>
        <p:nvSpPr>
          <p:cNvPr id="4" name="TextBox 3">
            <a:extLst>
              <a:ext uri="{FF2B5EF4-FFF2-40B4-BE49-F238E27FC236}">
                <a16:creationId xmlns:a16="http://schemas.microsoft.com/office/drawing/2014/main" id="{2118CA89-9EB2-83A5-C690-ED0F196E89C9}"/>
              </a:ext>
            </a:extLst>
          </p:cNvPr>
          <p:cNvSpPr txBox="1"/>
          <p:nvPr userDrawn="1"/>
        </p:nvSpPr>
        <p:spPr>
          <a:xfrm>
            <a:off x="5862607" y="6624203"/>
            <a:ext cx="466787" cy="216635"/>
          </a:xfrm>
          <a:prstGeom prst="rect">
            <a:avLst/>
          </a:prstGeom>
          <a:noFill/>
        </p:spPr>
        <p:txBody>
          <a:bodyPr wrap="square" lIns="0" tIns="0" rIns="0" bIns="0" rtlCol="0" anchor="b">
            <a:spAutoFit/>
          </a:bodyPr>
          <a:lstStyle/>
          <a:p>
            <a:pPr algn="ctr"/>
            <a:r>
              <a:rPr lang="en-US" sz="1400" b="1" dirty="0">
                <a:solidFill>
                  <a:srgbClr val="00B050"/>
                </a:solidFill>
              </a:rPr>
              <a:t>CUI</a:t>
            </a:r>
          </a:p>
        </p:txBody>
      </p:sp>
      <p:sp>
        <p:nvSpPr>
          <p:cNvPr id="6" name="Text Placeholder 3">
            <a:extLst>
              <a:ext uri="{FF2B5EF4-FFF2-40B4-BE49-F238E27FC236}">
                <a16:creationId xmlns:a16="http://schemas.microsoft.com/office/drawing/2014/main" id="{DF92E724-FB8E-DBF9-9C01-321A41DCF83B}"/>
              </a:ext>
            </a:extLst>
          </p:cNvPr>
          <p:cNvSpPr>
            <a:spLocks noGrp="1"/>
          </p:cNvSpPr>
          <p:nvPr>
            <p:ph type="body" sz="quarter" idx="20" hasCustomPrompt="1"/>
          </p:nvPr>
        </p:nvSpPr>
        <p:spPr>
          <a:xfrm>
            <a:off x="2816126" y="5408613"/>
            <a:ext cx="3403920" cy="1220787"/>
          </a:xfrm>
        </p:spPr>
        <p:txBody>
          <a:bodyPr wrap="none" lIns="0" rIns="0" anchor="ctr">
            <a:normAutofit/>
          </a:bodyPr>
          <a:lstStyle>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750879453"/>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showMasterSp="0" preserve="1" userDrawn="1">
  <p:cSld name="Title - 3 Pics (horizontal)">
    <p:bg>
      <p:bgPr>
        <a:solidFill>
          <a:schemeClr val="tx1"/>
        </a:soli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608A2208-647F-606B-8F64-F37557D56788}"/>
              </a:ext>
            </a:extLst>
          </p:cNvPr>
          <p:cNvPicPr>
            <a:picLocks noChangeAspect="1"/>
          </p:cNvPicPr>
          <p:nvPr userDrawn="1"/>
        </p:nvPicPr>
        <p:blipFill>
          <a:blip r:embed="rId2">
            <a:alphaModFix amt="15000"/>
            <a:extLst>
              <a:ext uri="{28A0092B-C50C-407E-A947-70E740481C1C}">
                <a14:useLocalDpi xmlns:a14="http://schemas.microsoft.com/office/drawing/2010/main"/>
              </a:ext>
            </a:extLst>
          </a:blip>
          <a:stretch>
            <a:fillRect/>
          </a:stretch>
        </p:blipFill>
        <p:spPr>
          <a:xfrm>
            <a:off x="1805" y="0"/>
            <a:ext cx="12188389" cy="6858000"/>
          </a:xfrm>
          <a:prstGeom prst="rect">
            <a:avLst/>
          </a:prstGeom>
        </p:spPr>
      </p:pic>
      <p:sp>
        <p:nvSpPr>
          <p:cNvPr id="14" name="Title 5"/>
          <p:cNvSpPr>
            <a:spLocks noGrp="1"/>
          </p:cNvSpPr>
          <p:nvPr>
            <p:ph type="title"/>
          </p:nvPr>
        </p:nvSpPr>
        <p:spPr>
          <a:xfrm>
            <a:off x="266700" y="260931"/>
            <a:ext cx="5821279" cy="1671543"/>
          </a:xfrm>
          <a:noFill/>
          <a:ln w="12700">
            <a:solidFill>
              <a:schemeClr val="accent3"/>
            </a:solidFill>
          </a:ln>
        </p:spPr>
        <p:txBody>
          <a:bodyPr/>
          <a:lstStyle>
            <a:lvl1pPr>
              <a:defRPr>
                <a:solidFill>
                  <a:schemeClr val="accent3"/>
                </a:solidFill>
              </a:defRPr>
            </a:lvl1pPr>
          </a:lstStyle>
          <a:p>
            <a:r>
              <a:rPr lang="en-US" dirty="0"/>
              <a:t>Click to edit Master title style</a:t>
            </a:r>
          </a:p>
        </p:txBody>
      </p:sp>
      <p:sp>
        <p:nvSpPr>
          <p:cNvPr id="15" name="Picture Placeholder 16"/>
          <p:cNvSpPr>
            <a:spLocks noGrp="1" noChangeAspect="1"/>
          </p:cNvSpPr>
          <p:nvPr>
            <p:ph type="pic" sz="quarter" idx="13"/>
          </p:nvPr>
        </p:nvSpPr>
        <p:spPr>
          <a:xfrm>
            <a:off x="6346659" y="260931"/>
            <a:ext cx="5578641" cy="3081131"/>
          </a:xfrm>
          <a:prstGeom prst="rect">
            <a:avLst/>
          </a:prstGeom>
          <a:solidFill>
            <a:schemeClr val="tx2"/>
          </a:solidFill>
          <a:ln w="38100">
            <a:no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none"/>
        </p:style>
        <p:txBody>
          <a:bodyPr/>
          <a:lstStyle>
            <a:lvl1pPr>
              <a:defRPr>
                <a:ln>
                  <a:noFill/>
                </a:ln>
                <a:solidFill>
                  <a:schemeClr val="tx1"/>
                </a:solidFill>
              </a:defRPr>
            </a:lvl1pPr>
          </a:lstStyle>
          <a:p>
            <a:r>
              <a:rPr lang="en-US" dirty="0"/>
              <a:t>Click icon to add picture</a:t>
            </a:r>
          </a:p>
        </p:txBody>
      </p:sp>
      <p:sp>
        <p:nvSpPr>
          <p:cNvPr id="9" name="Picture Placeholder 16"/>
          <p:cNvSpPr>
            <a:spLocks noGrp="1"/>
          </p:cNvSpPr>
          <p:nvPr>
            <p:ph type="pic" sz="quarter" idx="15"/>
          </p:nvPr>
        </p:nvSpPr>
        <p:spPr>
          <a:xfrm>
            <a:off x="8610600" y="3507454"/>
            <a:ext cx="3314700" cy="3093720"/>
          </a:xfrm>
          <a:prstGeom prst="rect">
            <a:avLst/>
          </a:prstGeom>
          <a:solidFill>
            <a:schemeClr val="tx2"/>
          </a:solidFill>
          <a:ln w="38100">
            <a:no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none"/>
        </p:style>
        <p:txBody>
          <a:bodyPr/>
          <a:lstStyle>
            <a:lvl1pPr>
              <a:defRPr>
                <a:ln>
                  <a:noFill/>
                </a:ln>
                <a:solidFill>
                  <a:schemeClr val="tx1"/>
                </a:solidFill>
              </a:defRPr>
            </a:lvl1pPr>
          </a:lstStyle>
          <a:p>
            <a:r>
              <a:rPr lang="en-US" dirty="0"/>
              <a:t>Click icon to add picture</a:t>
            </a:r>
          </a:p>
        </p:txBody>
      </p:sp>
      <p:sp>
        <p:nvSpPr>
          <p:cNvPr id="3" name="Content Placeholder 2"/>
          <p:cNvSpPr>
            <a:spLocks noGrp="1"/>
          </p:cNvSpPr>
          <p:nvPr>
            <p:ph sz="quarter" idx="17"/>
          </p:nvPr>
        </p:nvSpPr>
        <p:spPr>
          <a:xfrm>
            <a:off x="266700" y="2058988"/>
            <a:ext cx="5808663" cy="3308350"/>
          </a:xfrm>
          <a:ln>
            <a:solidFill>
              <a:schemeClr val="accent3"/>
            </a:solidFill>
          </a:ln>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Picture Placeholder 16"/>
          <p:cNvSpPr>
            <a:spLocks noGrp="1"/>
          </p:cNvSpPr>
          <p:nvPr>
            <p:ph type="pic" sz="quarter" idx="16"/>
          </p:nvPr>
        </p:nvSpPr>
        <p:spPr>
          <a:xfrm>
            <a:off x="5140944" y="3507454"/>
            <a:ext cx="3314700" cy="3093720"/>
          </a:xfrm>
          <a:prstGeom prst="rect">
            <a:avLst/>
          </a:prstGeom>
          <a:solidFill>
            <a:schemeClr val="tx2"/>
          </a:solidFill>
          <a:ln w="38100">
            <a:no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none"/>
        </p:style>
        <p:txBody>
          <a:bodyPr/>
          <a:lstStyle>
            <a:lvl1pPr>
              <a:defRPr>
                <a:ln>
                  <a:noFill/>
                </a:ln>
                <a:solidFill>
                  <a:schemeClr val="tx1"/>
                </a:solidFill>
              </a:defRPr>
            </a:lvl1pPr>
          </a:lstStyle>
          <a:p>
            <a:r>
              <a:rPr lang="en-US" dirty="0"/>
              <a:t>Click icon to add picture</a:t>
            </a:r>
          </a:p>
        </p:txBody>
      </p:sp>
      <p:pic>
        <p:nvPicPr>
          <p:cNvPr id="5" name="Picture 4" descr="A picture containing qr code&#10;&#10;Description automatically generated">
            <a:extLst>
              <a:ext uri="{FF2B5EF4-FFF2-40B4-BE49-F238E27FC236}">
                <a16:creationId xmlns:a16="http://schemas.microsoft.com/office/drawing/2014/main" id="{B1CCCAD0-1673-986A-13CB-641150EDAA17}"/>
              </a:ext>
            </a:extLst>
          </p:cNvPr>
          <p:cNvPicPr>
            <a:picLocks noChangeAspect="1"/>
          </p:cNvPicPr>
          <p:nvPr userDrawn="1"/>
        </p:nvPicPr>
        <p:blipFill>
          <a:blip r:embed="rId3"/>
          <a:stretch>
            <a:fillRect/>
          </a:stretch>
        </p:blipFill>
        <p:spPr>
          <a:xfrm>
            <a:off x="190500" y="5602330"/>
            <a:ext cx="2402348" cy="1065985"/>
          </a:xfrm>
          <a:prstGeom prst="rect">
            <a:avLst/>
          </a:prstGeom>
        </p:spPr>
      </p:pic>
      <p:sp>
        <p:nvSpPr>
          <p:cNvPr id="2" name="TextBox 1">
            <a:extLst>
              <a:ext uri="{FF2B5EF4-FFF2-40B4-BE49-F238E27FC236}">
                <a16:creationId xmlns:a16="http://schemas.microsoft.com/office/drawing/2014/main" id="{D65A919C-BB57-C85E-D512-91C2F36D8E3C}"/>
              </a:ext>
            </a:extLst>
          </p:cNvPr>
          <p:cNvSpPr txBox="1"/>
          <p:nvPr userDrawn="1"/>
        </p:nvSpPr>
        <p:spPr>
          <a:xfrm>
            <a:off x="5862607" y="24910"/>
            <a:ext cx="466787" cy="216635"/>
          </a:xfrm>
          <a:prstGeom prst="rect">
            <a:avLst/>
          </a:prstGeom>
          <a:noFill/>
        </p:spPr>
        <p:txBody>
          <a:bodyPr wrap="square" lIns="0" tIns="0" rIns="0" bIns="0" rtlCol="0" anchor="b">
            <a:spAutoFit/>
          </a:bodyPr>
          <a:lstStyle/>
          <a:p>
            <a:pPr algn="ctr"/>
            <a:r>
              <a:rPr lang="en-US" sz="1400" b="1" dirty="0">
                <a:solidFill>
                  <a:srgbClr val="00B050"/>
                </a:solidFill>
              </a:rPr>
              <a:t>CUI</a:t>
            </a:r>
          </a:p>
        </p:txBody>
      </p:sp>
      <p:sp>
        <p:nvSpPr>
          <p:cNvPr id="6" name="TextBox 5">
            <a:extLst>
              <a:ext uri="{FF2B5EF4-FFF2-40B4-BE49-F238E27FC236}">
                <a16:creationId xmlns:a16="http://schemas.microsoft.com/office/drawing/2014/main" id="{9F43E06D-00DD-5633-AC95-2BB934291B12}"/>
              </a:ext>
            </a:extLst>
          </p:cNvPr>
          <p:cNvSpPr txBox="1"/>
          <p:nvPr userDrawn="1"/>
        </p:nvSpPr>
        <p:spPr>
          <a:xfrm>
            <a:off x="5862607" y="6624203"/>
            <a:ext cx="466787" cy="216635"/>
          </a:xfrm>
          <a:prstGeom prst="rect">
            <a:avLst/>
          </a:prstGeom>
          <a:noFill/>
        </p:spPr>
        <p:txBody>
          <a:bodyPr wrap="square" lIns="0" tIns="0" rIns="0" bIns="0" rtlCol="0" anchor="b">
            <a:spAutoFit/>
          </a:bodyPr>
          <a:lstStyle/>
          <a:p>
            <a:pPr algn="ctr"/>
            <a:r>
              <a:rPr lang="en-US" sz="1400" b="1" dirty="0">
                <a:solidFill>
                  <a:srgbClr val="00B050"/>
                </a:solidFill>
              </a:rPr>
              <a:t>CUI</a:t>
            </a:r>
          </a:p>
        </p:txBody>
      </p:sp>
      <p:sp>
        <p:nvSpPr>
          <p:cNvPr id="7" name="Text Placeholder 3">
            <a:extLst>
              <a:ext uri="{FF2B5EF4-FFF2-40B4-BE49-F238E27FC236}">
                <a16:creationId xmlns:a16="http://schemas.microsoft.com/office/drawing/2014/main" id="{178FC1A7-865F-04A4-DEDA-753B0AAD0B77}"/>
              </a:ext>
            </a:extLst>
          </p:cNvPr>
          <p:cNvSpPr>
            <a:spLocks noGrp="1"/>
          </p:cNvSpPr>
          <p:nvPr>
            <p:ph type="body" sz="quarter" idx="20" hasCustomPrompt="1"/>
          </p:nvPr>
        </p:nvSpPr>
        <p:spPr>
          <a:xfrm>
            <a:off x="2816126" y="5408613"/>
            <a:ext cx="3403920" cy="1220787"/>
          </a:xfrm>
        </p:spPr>
        <p:txBody>
          <a:bodyPr wrap="none" lIns="0" rIns="0" anchor="ctr">
            <a:normAutofit/>
          </a:bodyPr>
          <a:lstStyle>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406442050"/>
      </p:ext>
    </p:extLst>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showMasterSp="0" preserve="1" userDrawn="1">
  <p:cSld name="Title - 4 Pics">
    <p:bg>
      <p:bgPr>
        <a:solidFill>
          <a:schemeClr val="tx1"/>
        </a:soli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8972CCC1-BFFC-C6EA-3790-7E99857DF180}"/>
              </a:ext>
            </a:extLst>
          </p:cNvPr>
          <p:cNvPicPr>
            <a:picLocks noChangeAspect="1"/>
          </p:cNvPicPr>
          <p:nvPr userDrawn="1"/>
        </p:nvPicPr>
        <p:blipFill>
          <a:blip r:embed="rId2">
            <a:alphaModFix amt="15000"/>
            <a:extLst>
              <a:ext uri="{28A0092B-C50C-407E-A947-70E740481C1C}">
                <a14:useLocalDpi xmlns:a14="http://schemas.microsoft.com/office/drawing/2010/main"/>
              </a:ext>
            </a:extLst>
          </a:blip>
          <a:stretch>
            <a:fillRect/>
          </a:stretch>
        </p:blipFill>
        <p:spPr>
          <a:xfrm>
            <a:off x="1805" y="0"/>
            <a:ext cx="12188389" cy="6858000"/>
          </a:xfrm>
          <a:prstGeom prst="rect">
            <a:avLst/>
          </a:prstGeom>
        </p:spPr>
      </p:pic>
      <p:sp>
        <p:nvSpPr>
          <p:cNvPr id="3" name="Text Placeholder 2"/>
          <p:cNvSpPr>
            <a:spLocks noGrp="1"/>
          </p:cNvSpPr>
          <p:nvPr>
            <p:ph type="body" sz="quarter" idx="19"/>
          </p:nvPr>
        </p:nvSpPr>
        <p:spPr>
          <a:xfrm>
            <a:off x="381000" y="2059387"/>
            <a:ext cx="4867275" cy="3315887"/>
          </a:xfrm>
          <a:ln>
            <a:solidFill>
              <a:schemeClr val="accent3"/>
            </a:solidFill>
          </a:ln>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8" name="Picture Placeholder 16"/>
          <p:cNvSpPr>
            <a:spLocks noGrp="1"/>
          </p:cNvSpPr>
          <p:nvPr>
            <p:ph type="pic" sz="quarter" idx="15"/>
          </p:nvPr>
        </p:nvSpPr>
        <p:spPr>
          <a:xfrm>
            <a:off x="8723481" y="3423957"/>
            <a:ext cx="3201819" cy="2988364"/>
          </a:xfrm>
          <a:prstGeom prst="rect">
            <a:avLst/>
          </a:prstGeom>
          <a:solidFill>
            <a:schemeClr val="tx2"/>
          </a:solidFill>
          <a:ln w="38100">
            <a:no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none"/>
        </p:style>
        <p:txBody>
          <a:bodyPr/>
          <a:lstStyle>
            <a:lvl1pPr>
              <a:defRPr>
                <a:ln>
                  <a:noFill/>
                </a:ln>
                <a:solidFill>
                  <a:schemeClr val="tx1"/>
                </a:solidFill>
              </a:defRPr>
            </a:lvl1pPr>
          </a:lstStyle>
          <a:p>
            <a:r>
              <a:rPr lang="en-US" dirty="0"/>
              <a:t>Click icon to add picture</a:t>
            </a:r>
          </a:p>
        </p:txBody>
      </p:sp>
      <p:sp>
        <p:nvSpPr>
          <p:cNvPr id="19" name="Picture Placeholder 16"/>
          <p:cNvSpPr>
            <a:spLocks noGrp="1"/>
          </p:cNvSpPr>
          <p:nvPr>
            <p:ph type="pic" sz="quarter" idx="16"/>
          </p:nvPr>
        </p:nvSpPr>
        <p:spPr>
          <a:xfrm>
            <a:off x="5371264" y="3423957"/>
            <a:ext cx="3201819" cy="2988364"/>
          </a:xfrm>
          <a:prstGeom prst="rect">
            <a:avLst/>
          </a:prstGeom>
          <a:solidFill>
            <a:schemeClr val="tx2"/>
          </a:solidFill>
          <a:ln w="38100">
            <a:no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none"/>
        </p:style>
        <p:txBody>
          <a:bodyPr/>
          <a:lstStyle>
            <a:lvl1pPr>
              <a:defRPr>
                <a:ln>
                  <a:noFill/>
                </a:ln>
                <a:solidFill>
                  <a:schemeClr val="tx1"/>
                </a:solidFill>
              </a:defRPr>
            </a:lvl1pPr>
          </a:lstStyle>
          <a:p>
            <a:r>
              <a:rPr lang="en-US" dirty="0"/>
              <a:t>Click icon to add picture</a:t>
            </a:r>
          </a:p>
        </p:txBody>
      </p:sp>
      <p:sp>
        <p:nvSpPr>
          <p:cNvPr id="20" name="Picture Placeholder 16"/>
          <p:cNvSpPr>
            <a:spLocks noGrp="1"/>
          </p:cNvSpPr>
          <p:nvPr>
            <p:ph type="pic" sz="quarter" idx="17"/>
          </p:nvPr>
        </p:nvSpPr>
        <p:spPr>
          <a:xfrm>
            <a:off x="8723481" y="265872"/>
            <a:ext cx="3201819" cy="2988364"/>
          </a:xfrm>
          <a:prstGeom prst="rect">
            <a:avLst/>
          </a:prstGeom>
          <a:solidFill>
            <a:schemeClr val="tx2"/>
          </a:solidFill>
          <a:ln w="38100">
            <a:no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none"/>
        </p:style>
        <p:txBody>
          <a:bodyPr/>
          <a:lstStyle>
            <a:lvl1pPr>
              <a:defRPr>
                <a:ln>
                  <a:noFill/>
                </a:ln>
                <a:solidFill>
                  <a:schemeClr val="tx1"/>
                </a:solidFill>
              </a:defRPr>
            </a:lvl1pPr>
          </a:lstStyle>
          <a:p>
            <a:r>
              <a:rPr lang="en-US" dirty="0"/>
              <a:t>Click icon to add picture</a:t>
            </a:r>
          </a:p>
        </p:txBody>
      </p:sp>
      <p:sp>
        <p:nvSpPr>
          <p:cNvPr id="14" name="Title 5"/>
          <p:cNvSpPr>
            <a:spLocks noGrp="1"/>
          </p:cNvSpPr>
          <p:nvPr>
            <p:ph type="title"/>
          </p:nvPr>
        </p:nvSpPr>
        <p:spPr>
          <a:xfrm>
            <a:off x="381000" y="265872"/>
            <a:ext cx="4866861" cy="1671543"/>
          </a:xfrm>
          <a:noFill/>
          <a:ln w="12700">
            <a:solidFill>
              <a:schemeClr val="accent3"/>
            </a:solidFill>
          </a:ln>
        </p:spPr>
        <p:txBody>
          <a:bodyPr/>
          <a:lstStyle>
            <a:lvl1pPr>
              <a:defRPr>
                <a:solidFill>
                  <a:schemeClr val="accent3"/>
                </a:solidFill>
              </a:defRPr>
            </a:lvl1pPr>
          </a:lstStyle>
          <a:p>
            <a:r>
              <a:rPr lang="en-US" dirty="0"/>
              <a:t>Click to edit Master title style</a:t>
            </a:r>
          </a:p>
        </p:txBody>
      </p:sp>
      <p:sp>
        <p:nvSpPr>
          <p:cNvPr id="21" name="Picture Placeholder 16"/>
          <p:cNvSpPr>
            <a:spLocks noGrp="1"/>
          </p:cNvSpPr>
          <p:nvPr>
            <p:ph type="pic" sz="quarter" idx="18"/>
          </p:nvPr>
        </p:nvSpPr>
        <p:spPr>
          <a:xfrm>
            <a:off x="5371264" y="265872"/>
            <a:ext cx="3201819" cy="2988364"/>
          </a:xfrm>
          <a:prstGeom prst="rect">
            <a:avLst/>
          </a:prstGeom>
          <a:solidFill>
            <a:schemeClr val="tx2"/>
          </a:solidFill>
          <a:ln w="38100">
            <a:no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none"/>
        </p:style>
        <p:txBody>
          <a:bodyPr/>
          <a:lstStyle>
            <a:lvl1pPr>
              <a:defRPr>
                <a:ln>
                  <a:noFill/>
                </a:ln>
                <a:solidFill>
                  <a:schemeClr val="tx1"/>
                </a:solidFill>
              </a:defRPr>
            </a:lvl1pPr>
          </a:lstStyle>
          <a:p>
            <a:r>
              <a:rPr lang="en-US" dirty="0"/>
              <a:t>Click icon to add picture</a:t>
            </a:r>
          </a:p>
        </p:txBody>
      </p:sp>
      <p:pic>
        <p:nvPicPr>
          <p:cNvPr id="5" name="Picture 4" descr="A picture containing qr code&#10;&#10;Description automatically generated">
            <a:extLst>
              <a:ext uri="{FF2B5EF4-FFF2-40B4-BE49-F238E27FC236}">
                <a16:creationId xmlns:a16="http://schemas.microsoft.com/office/drawing/2014/main" id="{6E24EF9F-84E9-63AF-E2E6-C9F20CDDF17F}"/>
              </a:ext>
            </a:extLst>
          </p:cNvPr>
          <p:cNvPicPr>
            <a:picLocks noChangeAspect="1"/>
          </p:cNvPicPr>
          <p:nvPr userDrawn="1"/>
        </p:nvPicPr>
        <p:blipFill>
          <a:blip r:embed="rId3"/>
          <a:stretch>
            <a:fillRect/>
          </a:stretch>
        </p:blipFill>
        <p:spPr>
          <a:xfrm>
            <a:off x="190500" y="5602330"/>
            <a:ext cx="2402348" cy="1065985"/>
          </a:xfrm>
          <a:prstGeom prst="rect">
            <a:avLst/>
          </a:prstGeom>
        </p:spPr>
      </p:pic>
      <p:sp>
        <p:nvSpPr>
          <p:cNvPr id="2" name="TextBox 1">
            <a:extLst>
              <a:ext uri="{FF2B5EF4-FFF2-40B4-BE49-F238E27FC236}">
                <a16:creationId xmlns:a16="http://schemas.microsoft.com/office/drawing/2014/main" id="{6601B32B-620F-5F12-C780-5B24254CA8D4}"/>
              </a:ext>
            </a:extLst>
          </p:cNvPr>
          <p:cNvSpPr txBox="1"/>
          <p:nvPr userDrawn="1"/>
        </p:nvSpPr>
        <p:spPr>
          <a:xfrm>
            <a:off x="5862607" y="24910"/>
            <a:ext cx="466787" cy="216635"/>
          </a:xfrm>
          <a:prstGeom prst="rect">
            <a:avLst/>
          </a:prstGeom>
          <a:noFill/>
        </p:spPr>
        <p:txBody>
          <a:bodyPr wrap="square" lIns="0" tIns="0" rIns="0" bIns="0" rtlCol="0" anchor="b">
            <a:spAutoFit/>
          </a:bodyPr>
          <a:lstStyle/>
          <a:p>
            <a:pPr algn="ctr"/>
            <a:r>
              <a:rPr lang="en-US" sz="1400" b="1" dirty="0">
                <a:solidFill>
                  <a:srgbClr val="00B050"/>
                </a:solidFill>
              </a:rPr>
              <a:t>CUI</a:t>
            </a:r>
          </a:p>
        </p:txBody>
      </p:sp>
      <p:sp>
        <p:nvSpPr>
          <p:cNvPr id="6" name="TextBox 5">
            <a:extLst>
              <a:ext uri="{FF2B5EF4-FFF2-40B4-BE49-F238E27FC236}">
                <a16:creationId xmlns:a16="http://schemas.microsoft.com/office/drawing/2014/main" id="{D4C974F1-8C7E-A3AA-CFB8-4D1931322188}"/>
              </a:ext>
            </a:extLst>
          </p:cNvPr>
          <p:cNvSpPr txBox="1"/>
          <p:nvPr userDrawn="1"/>
        </p:nvSpPr>
        <p:spPr>
          <a:xfrm>
            <a:off x="5862607" y="6624203"/>
            <a:ext cx="466787" cy="216635"/>
          </a:xfrm>
          <a:prstGeom prst="rect">
            <a:avLst/>
          </a:prstGeom>
          <a:noFill/>
        </p:spPr>
        <p:txBody>
          <a:bodyPr wrap="square" lIns="0" tIns="0" rIns="0" bIns="0" rtlCol="0" anchor="b">
            <a:spAutoFit/>
          </a:bodyPr>
          <a:lstStyle/>
          <a:p>
            <a:pPr algn="ctr"/>
            <a:r>
              <a:rPr lang="en-US" sz="1400" b="1" dirty="0">
                <a:solidFill>
                  <a:srgbClr val="00B050"/>
                </a:solidFill>
              </a:rPr>
              <a:t>CUI</a:t>
            </a:r>
          </a:p>
        </p:txBody>
      </p:sp>
      <p:sp>
        <p:nvSpPr>
          <p:cNvPr id="7" name="Text Placeholder 3">
            <a:extLst>
              <a:ext uri="{FF2B5EF4-FFF2-40B4-BE49-F238E27FC236}">
                <a16:creationId xmlns:a16="http://schemas.microsoft.com/office/drawing/2014/main" id="{4F1F7A21-0DBA-C465-E0AA-72DD009C817B}"/>
              </a:ext>
            </a:extLst>
          </p:cNvPr>
          <p:cNvSpPr>
            <a:spLocks noGrp="1"/>
          </p:cNvSpPr>
          <p:nvPr>
            <p:ph type="body" sz="quarter" idx="20" hasCustomPrompt="1"/>
          </p:nvPr>
        </p:nvSpPr>
        <p:spPr>
          <a:xfrm>
            <a:off x="2816126" y="5408613"/>
            <a:ext cx="3403920" cy="1220787"/>
          </a:xfrm>
        </p:spPr>
        <p:txBody>
          <a:bodyPr wrap="none" lIns="0" rIns="0" anchor="ctr">
            <a:normAutofit/>
          </a:bodyPr>
          <a:lstStyle>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21041307"/>
      </p:ext>
    </p:extLst>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showMasterSp="0" preserve="1" userDrawn="1">
  <p:cSld name="Title - 3 Pics (vertical)">
    <p:bg>
      <p:bgPr>
        <a:solidFill>
          <a:schemeClr val="tx1"/>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5556BFFC-FD6D-D4CC-D857-29E26DC42C8B}"/>
              </a:ext>
            </a:extLst>
          </p:cNvPr>
          <p:cNvPicPr>
            <a:picLocks noChangeAspect="1"/>
          </p:cNvPicPr>
          <p:nvPr userDrawn="1"/>
        </p:nvPicPr>
        <p:blipFill>
          <a:blip r:embed="rId2">
            <a:alphaModFix amt="15000"/>
            <a:extLst>
              <a:ext uri="{28A0092B-C50C-407E-A947-70E740481C1C}">
                <a14:useLocalDpi xmlns:a14="http://schemas.microsoft.com/office/drawing/2010/main"/>
              </a:ext>
            </a:extLst>
          </a:blip>
          <a:stretch>
            <a:fillRect/>
          </a:stretch>
        </p:blipFill>
        <p:spPr>
          <a:xfrm>
            <a:off x="20657" y="0"/>
            <a:ext cx="12188389" cy="6858000"/>
          </a:xfrm>
          <a:prstGeom prst="rect">
            <a:avLst/>
          </a:prstGeom>
        </p:spPr>
      </p:pic>
      <p:sp>
        <p:nvSpPr>
          <p:cNvPr id="16" name="TextBox 15"/>
          <p:cNvSpPr txBox="1"/>
          <p:nvPr userDrawn="1"/>
        </p:nvSpPr>
        <p:spPr>
          <a:xfrm>
            <a:off x="266700" y="5217495"/>
            <a:ext cx="4337105" cy="357790"/>
          </a:xfrm>
          <a:prstGeom prst="rect">
            <a:avLst/>
          </a:prstGeom>
          <a:noFill/>
          <a:ln>
            <a:solidFill>
              <a:schemeClr val="accent3"/>
            </a:solidFill>
          </a:ln>
        </p:spPr>
        <p:txBody>
          <a:bodyPr wrap="square" lIns="91440" tIns="0">
            <a:spAutoFit/>
          </a:bodyPr>
          <a:lstStyle/>
          <a:p>
            <a:r>
              <a:rPr lang="en-US" altLang="en-US" sz="675" i="1" dirty="0">
                <a:solidFill>
                  <a:schemeClr val="tx2"/>
                </a:solidFill>
              </a:rPr>
              <a:t>“</a:t>
            </a:r>
            <a:r>
              <a:rPr lang="en-US" sz="675" i="1" dirty="0">
                <a:solidFill>
                  <a:schemeClr val="tx2"/>
                </a:solidFill>
              </a:rPr>
              <a:t>The views, opinions and findings contained in this report are those of the authors(s) and should not be construed as an official Department of the Army position, policy or decision, unless so designated by other official documentation.</a:t>
            </a:r>
            <a:r>
              <a:rPr lang="en-US" altLang="en-US" sz="675" i="1" dirty="0">
                <a:solidFill>
                  <a:schemeClr val="tx2"/>
                </a:solidFill>
              </a:rPr>
              <a:t>”</a:t>
            </a:r>
            <a:endParaRPr lang="en-US" sz="675" i="1" dirty="0">
              <a:solidFill>
                <a:schemeClr val="tx2"/>
              </a:solidFill>
            </a:endParaRPr>
          </a:p>
        </p:txBody>
      </p:sp>
      <p:sp>
        <p:nvSpPr>
          <p:cNvPr id="18" name="Picture Placeholder 16"/>
          <p:cNvSpPr>
            <a:spLocks noGrp="1" noChangeAspect="1"/>
          </p:cNvSpPr>
          <p:nvPr>
            <p:ph type="pic" sz="quarter" idx="13"/>
          </p:nvPr>
        </p:nvSpPr>
        <p:spPr>
          <a:xfrm>
            <a:off x="8500460" y="3880886"/>
            <a:ext cx="3424840" cy="2548885"/>
          </a:xfrm>
          <a:prstGeom prst="rect">
            <a:avLst/>
          </a:prstGeom>
          <a:solidFill>
            <a:schemeClr val="tx2"/>
          </a:solidFill>
          <a:ln>
            <a:no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none"/>
        </p:style>
        <p:txBody>
          <a:bodyPr/>
          <a:lstStyle>
            <a:lvl1pPr>
              <a:defRPr>
                <a:ln>
                  <a:noFill/>
                </a:ln>
              </a:defRPr>
            </a:lvl1pPr>
          </a:lstStyle>
          <a:p>
            <a:r>
              <a:rPr lang="en-US" dirty="0"/>
              <a:t>Click icon to add picture</a:t>
            </a:r>
          </a:p>
        </p:txBody>
      </p:sp>
      <p:sp>
        <p:nvSpPr>
          <p:cNvPr id="19" name="Picture Placeholder 16"/>
          <p:cNvSpPr>
            <a:spLocks noGrp="1" noChangeAspect="1"/>
          </p:cNvSpPr>
          <p:nvPr>
            <p:ph type="pic" sz="quarter" idx="14"/>
          </p:nvPr>
        </p:nvSpPr>
        <p:spPr>
          <a:xfrm>
            <a:off x="8500460" y="1227138"/>
            <a:ext cx="3424840" cy="2548885"/>
          </a:xfrm>
          <a:prstGeom prst="rect">
            <a:avLst/>
          </a:prstGeom>
          <a:solidFill>
            <a:schemeClr val="tx2"/>
          </a:solidFill>
          <a:ln>
            <a:no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none"/>
        </p:style>
        <p:txBody>
          <a:bodyPr/>
          <a:lstStyle>
            <a:lvl1pPr>
              <a:defRPr>
                <a:ln>
                  <a:noFill/>
                </a:ln>
              </a:defRPr>
            </a:lvl1pPr>
          </a:lstStyle>
          <a:p>
            <a:r>
              <a:rPr lang="en-US" dirty="0"/>
              <a:t>Click icon to add picture</a:t>
            </a:r>
          </a:p>
        </p:txBody>
      </p:sp>
      <p:sp>
        <p:nvSpPr>
          <p:cNvPr id="20" name="Picture Placeholder 16"/>
          <p:cNvSpPr>
            <a:spLocks noGrp="1" noChangeAspect="1"/>
          </p:cNvSpPr>
          <p:nvPr>
            <p:ph type="pic" sz="quarter" idx="15"/>
          </p:nvPr>
        </p:nvSpPr>
        <p:spPr>
          <a:xfrm>
            <a:off x="4726057" y="1227138"/>
            <a:ext cx="3689406" cy="5211649"/>
          </a:xfrm>
          <a:prstGeom prst="rect">
            <a:avLst/>
          </a:prstGeom>
          <a:solidFill>
            <a:schemeClr val="tx2"/>
          </a:solidFill>
          <a:ln>
            <a:no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none"/>
        </p:style>
        <p:txBody>
          <a:bodyPr/>
          <a:lstStyle>
            <a:lvl1pPr>
              <a:defRPr>
                <a:ln>
                  <a:noFill/>
                </a:ln>
              </a:defRPr>
            </a:lvl1pPr>
          </a:lstStyle>
          <a:p>
            <a:r>
              <a:rPr lang="en-US" dirty="0"/>
              <a:t>Click icon to add picture</a:t>
            </a:r>
          </a:p>
        </p:txBody>
      </p:sp>
      <p:sp>
        <p:nvSpPr>
          <p:cNvPr id="2" name="Title 1"/>
          <p:cNvSpPr>
            <a:spLocks noGrp="1"/>
          </p:cNvSpPr>
          <p:nvPr>
            <p:ph type="title"/>
          </p:nvPr>
        </p:nvSpPr>
        <p:spPr>
          <a:xfrm>
            <a:off x="266700" y="246490"/>
            <a:ext cx="11658600" cy="858437"/>
          </a:xfrm>
          <a:noFill/>
          <a:ln w="12700">
            <a:solidFill>
              <a:schemeClr val="accent3"/>
            </a:solidFill>
          </a:ln>
        </p:spPr>
        <p:txBody>
          <a:bodyPr/>
          <a:lstStyle>
            <a:lvl1pPr>
              <a:defRPr>
                <a:ln>
                  <a:noFill/>
                </a:ln>
                <a:solidFill>
                  <a:schemeClr val="accent3"/>
                </a:solidFill>
              </a:defRPr>
            </a:lvl1pPr>
          </a:lstStyle>
          <a:p>
            <a:r>
              <a:rPr lang="en-US" dirty="0"/>
              <a:t>Click to edit Master title style</a:t>
            </a:r>
          </a:p>
        </p:txBody>
      </p:sp>
      <p:sp>
        <p:nvSpPr>
          <p:cNvPr id="4" name="Text Placeholder 3"/>
          <p:cNvSpPr>
            <a:spLocks noGrp="1"/>
          </p:cNvSpPr>
          <p:nvPr>
            <p:ph type="body" sz="quarter" idx="16"/>
          </p:nvPr>
        </p:nvSpPr>
        <p:spPr>
          <a:xfrm>
            <a:off x="266700" y="1227138"/>
            <a:ext cx="4337105" cy="3957637"/>
          </a:xfrm>
          <a:ln>
            <a:solidFill>
              <a:schemeClr val="accent3"/>
            </a:solidFill>
          </a:ln>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6" name="Picture 5" descr="A picture containing qr code&#10;&#10;Description automatically generated">
            <a:extLst>
              <a:ext uri="{FF2B5EF4-FFF2-40B4-BE49-F238E27FC236}">
                <a16:creationId xmlns:a16="http://schemas.microsoft.com/office/drawing/2014/main" id="{C912A723-62E0-165E-E69D-37E2F11B60E2}"/>
              </a:ext>
            </a:extLst>
          </p:cNvPr>
          <p:cNvPicPr>
            <a:picLocks noChangeAspect="1"/>
          </p:cNvPicPr>
          <p:nvPr userDrawn="1"/>
        </p:nvPicPr>
        <p:blipFill>
          <a:blip r:embed="rId3"/>
          <a:stretch>
            <a:fillRect/>
          </a:stretch>
        </p:blipFill>
        <p:spPr>
          <a:xfrm>
            <a:off x="190500" y="5602330"/>
            <a:ext cx="2402348" cy="1065985"/>
          </a:xfrm>
          <a:prstGeom prst="rect">
            <a:avLst/>
          </a:prstGeom>
        </p:spPr>
      </p:pic>
      <p:sp>
        <p:nvSpPr>
          <p:cNvPr id="3" name="TextBox 2">
            <a:extLst>
              <a:ext uri="{FF2B5EF4-FFF2-40B4-BE49-F238E27FC236}">
                <a16:creationId xmlns:a16="http://schemas.microsoft.com/office/drawing/2014/main" id="{DC078E2E-5692-69A7-3932-C9B95BFB1455}"/>
              </a:ext>
            </a:extLst>
          </p:cNvPr>
          <p:cNvSpPr txBox="1"/>
          <p:nvPr userDrawn="1"/>
        </p:nvSpPr>
        <p:spPr>
          <a:xfrm>
            <a:off x="5862607" y="24910"/>
            <a:ext cx="466787" cy="216635"/>
          </a:xfrm>
          <a:prstGeom prst="rect">
            <a:avLst/>
          </a:prstGeom>
          <a:noFill/>
        </p:spPr>
        <p:txBody>
          <a:bodyPr wrap="square" lIns="0" tIns="0" rIns="0" bIns="0" rtlCol="0" anchor="b">
            <a:spAutoFit/>
          </a:bodyPr>
          <a:lstStyle/>
          <a:p>
            <a:pPr algn="ctr"/>
            <a:r>
              <a:rPr lang="en-US" sz="1400" b="1" dirty="0">
                <a:solidFill>
                  <a:srgbClr val="00B050"/>
                </a:solidFill>
              </a:rPr>
              <a:t>CUI</a:t>
            </a:r>
          </a:p>
        </p:txBody>
      </p:sp>
      <p:sp>
        <p:nvSpPr>
          <p:cNvPr id="7" name="TextBox 6">
            <a:extLst>
              <a:ext uri="{FF2B5EF4-FFF2-40B4-BE49-F238E27FC236}">
                <a16:creationId xmlns:a16="http://schemas.microsoft.com/office/drawing/2014/main" id="{34ACF833-FF07-52A0-1A00-9B26C0517ACC}"/>
              </a:ext>
            </a:extLst>
          </p:cNvPr>
          <p:cNvSpPr txBox="1"/>
          <p:nvPr userDrawn="1"/>
        </p:nvSpPr>
        <p:spPr>
          <a:xfrm>
            <a:off x="5862607" y="6624203"/>
            <a:ext cx="466787" cy="216635"/>
          </a:xfrm>
          <a:prstGeom prst="rect">
            <a:avLst/>
          </a:prstGeom>
          <a:noFill/>
        </p:spPr>
        <p:txBody>
          <a:bodyPr wrap="square" lIns="0" tIns="0" rIns="0" bIns="0" rtlCol="0" anchor="b">
            <a:spAutoFit/>
          </a:bodyPr>
          <a:lstStyle/>
          <a:p>
            <a:pPr algn="ctr"/>
            <a:r>
              <a:rPr lang="en-US" sz="1400" b="1" dirty="0">
                <a:solidFill>
                  <a:srgbClr val="00B050"/>
                </a:solidFill>
              </a:rPr>
              <a:t>CUI</a:t>
            </a:r>
          </a:p>
        </p:txBody>
      </p:sp>
      <p:sp>
        <p:nvSpPr>
          <p:cNvPr id="8" name="Text Placeholder 3">
            <a:extLst>
              <a:ext uri="{FF2B5EF4-FFF2-40B4-BE49-F238E27FC236}">
                <a16:creationId xmlns:a16="http://schemas.microsoft.com/office/drawing/2014/main" id="{150C02F4-0DF1-F443-5C88-4EA1D8A61E60}"/>
              </a:ext>
            </a:extLst>
          </p:cNvPr>
          <p:cNvSpPr>
            <a:spLocks noGrp="1"/>
          </p:cNvSpPr>
          <p:nvPr>
            <p:ph type="body" sz="quarter" idx="20" hasCustomPrompt="1"/>
          </p:nvPr>
        </p:nvSpPr>
        <p:spPr>
          <a:xfrm>
            <a:off x="2816126" y="5408613"/>
            <a:ext cx="3403920" cy="1220787"/>
          </a:xfrm>
        </p:spPr>
        <p:txBody>
          <a:bodyPr wrap="none" lIns="0" rIns="0" anchor="ctr">
            <a:normAutofit/>
          </a:bodyPr>
          <a:lstStyle>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195702940"/>
      </p:ext>
    </p:extLst>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showMasterSp="0" preserve="1" userDrawn="1">
  <p:cSld name="Picture with Caption">
    <p:bg>
      <p:bgPr>
        <a:solidFill>
          <a:schemeClr val="tx1"/>
        </a:solidFill>
        <a:effectLst/>
      </p:bgPr>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C0F2E2B7-DF31-70A6-E4D2-4624E105957F}"/>
              </a:ext>
            </a:extLst>
          </p:cNvPr>
          <p:cNvPicPr>
            <a:picLocks noChangeAspect="1"/>
          </p:cNvPicPr>
          <p:nvPr userDrawn="1"/>
        </p:nvPicPr>
        <p:blipFill>
          <a:blip r:embed="rId2">
            <a:alphaModFix amt="15000"/>
            <a:extLst>
              <a:ext uri="{28A0092B-C50C-407E-A947-70E740481C1C}">
                <a14:useLocalDpi xmlns:a14="http://schemas.microsoft.com/office/drawing/2010/main"/>
              </a:ext>
            </a:extLst>
          </a:blip>
          <a:stretch>
            <a:fillRect/>
          </a:stretch>
        </p:blipFill>
        <p:spPr>
          <a:xfrm>
            <a:off x="20657" y="0"/>
            <a:ext cx="12188389" cy="6858000"/>
          </a:xfrm>
          <a:prstGeom prst="rect">
            <a:avLst/>
          </a:prstGeom>
        </p:spPr>
      </p:pic>
      <p:sp>
        <p:nvSpPr>
          <p:cNvPr id="2" name="Title 1">
            <a:extLst>
              <a:ext uri="{FF2B5EF4-FFF2-40B4-BE49-F238E27FC236}">
                <a16:creationId xmlns:a16="http://schemas.microsoft.com/office/drawing/2014/main" id="{4141B23B-C834-C81E-D8E7-0BA48DA2587E}"/>
              </a:ext>
            </a:extLst>
          </p:cNvPr>
          <p:cNvSpPr>
            <a:spLocks noGrp="1"/>
          </p:cNvSpPr>
          <p:nvPr>
            <p:ph type="title"/>
          </p:nvPr>
        </p:nvSpPr>
        <p:spPr>
          <a:xfrm>
            <a:off x="839788" y="457200"/>
            <a:ext cx="3932237" cy="1600200"/>
          </a:xfrm>
          <a:ln>
            <a:solidFill>
              <a:schemeClr val="accent3"/>
            </a:solidFill>
          </a:ln>
        </p:spPr>
        <p:txBody>
          <a:bodyPr anchor="b"/>
          <a:lstStyle>
            <a:lvl1pPr>
              <a:defRPr sz="3200">
                <a:solidFill>
                  <a:schemeClr val="accent3"/>
                </a:solidFill>
              </a:defRPr>
            </a:lvl1pPr>
          </a:lstStyle>
          <a:p>
            <a:r>
              <a:rPr lang="en-US" dirty="0"/>
              <a:t>Click to edit Master title style</a:t>
            </a:r>
          </a:p>
        </p:txBody>
      </p:sp>
      <p:sp>
        <p:nvSpPr>
          <p:cNvPr id="3" name="Picture Placeholder 2">
            <a:extLst>
              <a:ext uri="{FF2B5EF4-FFF2-40B4-BE49-F238E27FC236}">
                <a16:creationId xmlns:a16="http://schemas.microsoft.com/office/drawing/2014/main" id="{2AAF989E-3D4E-5DEB-5949-C26E481EBBD7}"/>
              </a:ext>
            </a:extLst>
          </p:cNvPr>
          <p:cNvSpPr>
            <a:spLocks noGrp="1"/>
          </p:cNvSpPr>
          <p:nvPr>
            <p:ph type="pic" idx="1"/>
          </p:nvPr>
        </p:nvSpPr>
        <p:spPr>
          <a:xfrm>
            <a:off x="5183188" y="457200"/>
            <a:ext cx="6172200" cy="5038825"/>
          </a:xfrm>
          <a:solidFill>
            <a:schemeClr val="tx2"/>
          </a:solidFill>
        </p:spPr>
        <p:txBody>
          <a:bodyPr/>
          <a:lstStyle>
            <a:lvl1pPr marL="0" indent="0">
              <a:buNone/>
              <a:defRPr sz="3200">
                <a:solidFill>
                  <a:schemeClr val="tx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a:extLst>
              <a:ext uri="{FF2B5EF4-FFF2-40B4-BE49-F238E27FC236}">
                <a16:creationId xmlns:a16="http://schemas.microsoft.com/office/drawing/2014/main" id="{243D5C51-ECC5-2E2F-3751-18DE050DFD6B}"/>
              </a:ext>
            </a:extLst>
          </p:cNvPr>
          <p:cNvSpPr>
            <a:spLocks noGrp="1"/>
          </p:cNvSpPr>
          <p:nvPr>
            <p:ph type="body" sz="half" idx="2"/>
          </p:nvPr>
        </p:nvSpPr>
        <p:spPr>
          <a:xfrm>
            <a:off x="839788" y="2194560"/>
            <a:ext cx="3932237" cy="3301465"/>
          </a:xfrm>
          <a:ln>
            <a:solidFill>
              <a:schemeClr val="accent3"/>
            </a:solidFill>
          </a:ln>
        </p:spPr>
        <p:txBody>
          <a:bodyPr/>
          <a:lstStyle>
            <a:lvl1pPr marL="0" indent="0">
              <a:buNone/>
              <a:defRPr sz="1600">
                <a:solidFill>
                  <a:schemeClr val="tx2"/>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pic>
        <p:nvPicPr>
          <p:cNvPr id="8" name="Picture 7" descr="A picture containing qr code&#10;&#10;Description automatically generated">
            <a:extLst>
              <a:ext uri="{FF2B5EF4-FFF2-40B4-BE49-F238E27FC236}">
                <a16:creationId xmlns:a16="http://schemas.microsoft.com/office/drawing/2014/main" id="{352CF3A3-D550-E6AC-ECAB-2839AC0D0355}"/>
              </a:ext>
            </a:extLst>
          </p:cNvPr>
          <p:cNvPicPr>
            <a:picLocks noChangeAspect="1"/>
          </p:cNvPicPr>
          <p:nvPr userDrawn="1"/>
        </p:nvPicPr>
        <p:blipFill>
          <a:blip r:embed="rId3"/>
          <a:stretch>
            <a:fillRect/>
          </a:stretch>
        </p:blipFill>
        <p:spPr>
          <a:xfrm>
            <a:off x="190500" y="5602330"/>
            <a:ext cx="2402348" cy="1065985"/>
          </a:xfrm>
          <a:prstGeom prst="rect">
            <a:avLst/>
          </a:prstGeom>
        </p:spPr>
      </p:pic>
      <p:sp>
        <p:nvSpPr>
          <p:cNvPr id="5" name="TextBox 4">
            <a:extLst>
              <a:ext uri="{FF2B5EF4-FFF2-40B4-BE49-F238E27FC236}">
                <a16:creationId xmlns:a16="http://schemas.microsoft.com/office/drawing/2014/main" id="{F607A8A6-FDF1-80E7-F46D-BC408816EE42}"/>
              </a:ext>
            </a:extLst>
          </p:cNvPr>
          <p:cNvSpPr txBox="1"/>
          <p:nvPr userDrawn="1"/>
        </p:nvSpPr>
        <p:spPr>
          <a:xfrm>
            <a:off x="5862607" y="24910"/>
            <a:ext cx="466787" cy="216635"/>
          </a:xfrm>
          <a:prstGeom prst="rect">
            <a:avLst/>
          </a:prstGeom>
          <a:noFill/>
        </p:spPr>
        <p:txBody>
          <a:bodyPr wrap="square" lIns="0" tIns="0" rIns="0" bIns="0" rtlCol="0" anchor="b">
            <a:spAutoFit/>
          </a:bodyPr>
          <a:lstStyle/>
          <a:p>
            <a:pPr algn="ctr"/>
            <a:r>
              <a:rPr lang="en-US" sz="1400" b="1" dirty="0">
                <a:solidFill>
                  <a:srgbClr val="00B050"/>
                </a:solidFill>
              </a:rPr>
              <a:t>CUI</a:t>
            </a:r>
          </a:p>
        </p:txBody>
      </p:sp>
      <p:sp>
        <p:nvSpPr>
          <p:cNvPr id="6" name="TextBox 5">
            <a:extLst>
              <a:ext uri="{FF2B5EF4-FFF2-40B4-BE49-F238E27FC236}">
                <a16:creationId xmlns:a16="http://schemas.microsoft.com/office/drawing/2014/main" id="{E4982A8D-99E5-0832-4DAF-99DAD01113E7}"/>
              </a:ext>
            </a:extLst>
          </p:cNvPr>
          <p:cNvSpPr txBox="1"/>
          <p:nvPr userDrawn="1"/>
        </p:nvSpPr>
        <p:spPr>
          <a:xfrm>
            <a:off x="5862607" y="6624203"/>
            <a:ext cx="466787" cy="216635"/>
          </a:xfrm>
          <a:prstGeom prst="rect">
            <a:avLst/>
          </a:prstGeom>
          <a:noFill/>
        </p:spPr>
        <p:txBody>
          <a:bodyPr wrap="square" lIns="0" tIns="0" rIns="0" bIns="0" rtlCol="0" anchor="b">
            <a:spAutoFit/>
          </a:bodyPr>
          <a:lstStyle/>
          <a:p>
            <a:pPr algn="ctr"/>
            <a:r>
              <a:rPr lang="en-US" sz="1400" b="1" dirty="0">
                <a:solidFill>
                  <a:srgbClr val="00B050"/>
                </a:solidFill>
              </a:rPr>
              <a:t>CUI</a:t>
            </a:r>
          </a:p>
        </p:txBody>
      </p:sp>
      <p:sp>
        <p:nvSpPr>
          <p:cNvPr id="9" name="Text Placeholder 3">
            <a:extLst>
              <a:ext uri="{FF2B5EF4-FFF2-40B4-BE49-F238E27FC236}">
                <a16:creationId xmlns:a16="http://schemas.microsoft.com/office/drawing/2014/main" id="{F679BBB8-117C-A6C5-51B9-0962CFEA68C3}"/>
              </a:ext>
            </a:extLst>
          </p:cNvPr>
          <p:cNvSpPr>
            <a:spLocks noGrp="1"/>
          </p:cNvSpPr>
          <p:nvPr>
            <p:ph type="body" sz="quarter" idx="20" hasCustomPrompt="1"/>
          </p:nvPr>
        </p:nvSpPr>
        <p:spPr>
          <a:xfrm>
            <a:off x="2816126" y="5408613"/>
            <a:ext cx="3403920" cy="1220787"/>
          </a:xfrm>
        </p:spPr>
        <p:txBody>
          <a:bodyPr wrap="none" lIns="0" rIns="0" anchor="ctr">
            <a:normAutofit/>
          </a:bodyPr>
          <a:lstStyle>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46368048"/>
      </p:ext>
    </p:extLst>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type="picTx" preserve="1">
  <p:cSld name="1_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23093E-F997-9C1A-6F41-94195AEDCE3E}"/>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8D6622E9-B548-9861-17FE-B80B6A60E337}"/>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a:extLst>
              <a:ext uri="{FF2B5EF4-FFF2-40B4-BE49-F238E27FC236}">
                <a16:creationId xmlns:a16="http://schemas.microsoft.com/office/drawing/2014/main" id="{0552F3AF-A319-231F-545F-18799EF83E0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D32B70C4-3999-81B3-9B74-C670362B9650}"/>
              </a:ext>
            </a:extLst>
          </p:cNvPr>
          <p:cNvSpPr>
            <a:spLocks noGrp="1"/>
          </p:cNvSpPr>
          <p:nvPr>
            <p:ph type="dt" sz="half" idx="10"/>
          </p:nvPr>
        </p:nvSpPr>
        <p:spPr/>
        <p:txBody>
          <a:bodyPr/>
          <a:lstStyle/>
          <a:p>
            <a:endParaRPr lang="en-US" dirty="0"/>
          </a:p>
        </p:txBody>
      </p:sp>
      <p:sp>
        <p:nvSpPr>
          <p:cNvPr id="6" name="Footer Placeholder 5">
            <a:extLst>
              <a:ext uri="{FF2B5EF4-FFF2-40B4-BE49-F238E27FC236}">
                <a16:creationId xmlns:a16="http://schemas.microsoft.com/office/drawing/2014/main" id="{5EF19D12-2F54-317E-96F3-9AAA761DFA05}"/>
              </a:ext>
            </a:extLst>
          </p:cNvPr>
          <p:cNvSpPr>
            <a:spLocks noGrp="1"/>
          </p:cNvSpPr>
          <p:nvPr>
            <p:ph type="ftr" sz="quarter" idx="11"/>
          </p:nvPr>
        </p:nvSpPr>
        <p:spPr/>
        <p:txBody>
          <a:bodyPr/>
          <a:lstStyle/>
          <a:p>
            <a:endParaRPr lang="en-US" dirty="0"/>
          </a:p>
        </p:txBody>
      </p:sp>
    </p:spTree>
    <p:extLst>
      <p:ext uri="{BB962C8B-B14F-4D97-AF65-F5344CB8AC3E}">
        <p14:creationId xmlns:p14="http://schemas.microsoft.com/office/powerpoint/2010/main" val="40402505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 Tri-Chart Bottom">
    <p:spTree>
      <p:nvGrpSpPr>
        <p:cNvPr id="1" name=""/>
        <p:cNvGrpSpPr/>
        <p:nvPr/>
      </p:nvGrpSpPr>
      <p:grpSpPr>
        <a:xfrm>
          <a:off x="0" y="0"/>
          <a:ext cx="0" cy="0"/>
          <a:chOff x="0" y="0"/>
          <a:chExt cx="0" cy="0"/>
        </a:xfrm>
      </p:grpSpPr>
      <p:sp>
        <p:nvSpPr>
          <p:cNvPr id="16" name="Content Placeholder 3"/>
          <p:cNvSpPr>
            <a:spLocks noGrp="1"/>
          </p:cNvSpPr>
          <p:nvPr>
            <p:ph sz="quarter" idx="22"/>
          </p:nvPr>
        </p:nvSpPr>
        <p:spPr>
          <a:xfrm>
            <a:off x="266700" y="3855720"/>
            <a:ext cx="11658600" cy="2773680"/>
          </a:xfrm>
        </p:spPr>
        <p:txBody>
          <a:bodyPr/>
          <a:lstStyle>
            <a:lvl1pPr>
              <a:defRPr sz="900">
                <a:solidFill>
                  <a:schemeClr val="tx1">
                    <a:lumMod val="75000"/>
                    <a:lumOff val="25000"/>
                  </a:schemeClr>
                </a:solidFill>
              </a:defRPr>
            </a:lvl1pPr>
            <a:lvl2pPr>
              <a:defRPr sz="900">
                <a:solidFill>
                  <a:schemeClr val="tx1">
                    <a:lumMod val="75000"/>
                    <a:lumOff val="25000"/>
                  </a:schemeClr>
                </a:solidFill>
              </a:defRPr>
            </a:lvl2pPr>
            <a:lvl3pPr>
              <a:defRPr sz="900">
                <a:solidFill>
                  <a:schemeClr val="tx1">
                    <a:lumMod val="75000"/>
                    <a:lumOff val="25000"/>
                  </a:schemeClr>
                </a:solidFill>
              </a:defRPr>
            </a:lvl3pPr>
            <a:lvl4pPr>
              <a:defRPr sz="900">
                <a:solidFill>
                  <a:schemeClr val="tx1">
                    <a:lumMod val="75000"/>
                    <a:lumOff val="25000"/>
                  </a:schemeClr>
                </a:solidFill>
              </a:defRPr>
            </a:lvl4pPr>
            <a:lvl5pPr>
              <a:defRPr sz="9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7" name="Content Placeholder 2"/>
          <p:cNvSpPr>
            <a:spLocks noGrp="1"/>
          </p:cNvSpPr>
          <p:nvPr>
            <p:ph sz="quarter" idx="23"/>
          </p:nvPr>
        </p:nvSpPr>
        <p:spPr>
          <a:xfrm>
            <a:off x="6172200" y="1028700"/>
            <a:ext cx="5753100" cy="2667000"/>
          </a:xfrm>
        </p:spPr>
        <p:txBody>
          <a:bodyPr/>
          <a:lstStyle>
            <a:lvl1pPr>
              <a:defRPr sz="900">
                <a:solidFill>
                  <a:schemeClr val="tx1">
                    <a:lumMod val="75000"/>
                    <a:lumOff val="25000"/>
                  </a:schemeClr>
                </a:solidFill>
              </a:defRPr>
            </a:lvl1pPr>
            <a:lvl2pPr>
              <a:defRPr sz="900">
                <a:solidFill>
                  <a:schemeClr val="tx1">
                    <a:lumMod val="75000"/>
                    <a:lumOff val="25000"/>
                  </a:schemeClr>
                </a:solidFill>
              </a:defRPr>
            </a:lvl2pPr>
            <a:lvl3pPr>
              <a:defRPr sz="900">
                <a:solidFill>
                  <a:schemeClr val="tx1">
                    <a:lumMod val="75000"/>
                    <a:lumOff val="25000"/>
                  </a:schemeClr>
                </a:solidFill>
              </a:defRPr>
            </a:lvl3pPr>
            <a:lvl4pPr>
              <a:defRPr sz="900">
                <a:solidFill>
                  <a:schemeClr val="tx1">
                    <a:lumMod val="75000"/>
                    <a:lumOff val="25000"/>
                  </a:schemeClr>
                </a:solidFill>
              </a:defRPr>
            </a:lvl4pPr>
            <a:lvl5pPr>
              <a:defRPr sz="9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Content Placeholder 1"/>
          <p:cNvSpPr>
            <a:spLocks noGrp="1"/>
          </p:cNvSpPr>
          <p:nvPr>
            <p:ph sz="quarter" idx="15"/>
          </p:nvPr>
        </p:nvSpPr>
        <p:spPr>
          <a:xfrm>
            <a:off x="266700" y="1028700"/>
            <a:ext cx="5753100" cy="2667000"/>
          </a:xfrm>
        </p:spPr>
        <p:txBody>
          <a:bodyPr/>
          <a:lstStyle>
            <a:lvl1pPr>
              <a:defRPr sz="900">
                <a:solidFill>
                  <a:schemeClr val="tx1">
                    <a:lumMod val="75000"/>
                    <a:lumOff val="25000"/>
                  </a:schemeClr>
                </a:solidFill>
              </a:defRPr>
            </a:lvl1pPr>
            <a:lvl2pPr>
              <a:defRPr sz="900">
                <a:solidFill>
                  <a:schemeClr val="tx1">
                    <a:lumMod val="75000"/>
                    <a:lumOff val="25000"/>
                  </a:schemeClr>
                </a:solidFill>
              </a:defRPr>
            </a:lvl2pPr>
            <a:lvl3pPr>
              <a:defRPr sz="900">
                <a:solidFill>
                  <a:schemeClr val="tx1">
                    <a:lumMod val="75000"/>
                    <a:lumOff val="25000"/>
                  </a:schemeClr>
                </a:solidFill>
              </a:defRPr>
            </a:lvl3pPr>
            <a:lvl4pPr>
              <a:defRPr sz="900">
                <a:solidFill>
                  <a:schemeClr val="tx1">
                    <a:lumMod val="75000"/>
                    <a:lumOff val="25000"/>
                  </a:schemeClr>
                </a:solidFill>
              </a:defRPr>
            </a:lvl4pPr>
            <a:lvl5pPr>
              <a:defRPr sz="9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1"/>
          <p:cNvSpPr>
            <a:spLocks noGrp="1"/>
          </p:cNvSpPr>
          <p:nvPr>
            <p:ph type="title"/>
          </p:nvPr>
        </p:nvSpPr>
        <p:spPr/>
        <p:txBody>
          <a:bodyPr/>
          <a:lstStyle/>
          <a:p>
            <a:r>
              <a:rPr lang="en-US" dirty="0"/>
              <a:t>Click to edit Master title style</a:t>
            </a:r>
          </a:p>
        </p:txBody>
      </p:sp>
      <p:sp>
        <p:nvSpPr>
          <p:cNvPr id="4" name="Date Placeholder 3">
            <a:extLst>
              <a:ext uri="{FF2B5EF4-FFF2-40B4-BE49-F238E27FC236}">
                <a16:creationId xmlns:a16="http://schemas.microsoft.com/office/drawing/2014/main" id="{3246758A-EC6C-2E6D-7C25-EBF35B1A110D}"/>
              </a:ext>
            </a:extLst>
          </p:cNvPr>
          <p:cNvSpPr>
            <a:spLocks noGrp="1"/>
          </p:cNvSpPr>
          <p:nvPr>
            <p:ph type="dt" sz="half" idx="24"/>
          </p:nvPr>
        </p:nvSpPr>
        <p:spPr/>
        <p:txBody>
          <a:bodyPr/>
          <a:lstStyle/>
          <a:p>
            <a:endParaRPr lang="en-US" dirty="0"/>
          </a:p>
        </p:txBody>
      </p:sp>
      <p:sp>
        <p:nvSpPr>
          <p:cNvPr id="5" name="Footer Placeholder 4">
            <a:extLst>
              <a:ext uri="{FF2B5EF4-FFF2-40B4-BE49-F238E27FC236}">
                <a16:creationId xmlns:a16="http://schemas.microsoft.com/office/drawing/2014/main" id="{656A35E6-84D0-522D-F6FA-96313C01D057}"/>
              </a:ext>
            </a:extLst>
          </p:cNvPr>
          <p:cNvSpPr>
            <a:spLocks noGrp="1"/>
          </p:cNvSpPr>
          <p:nvPr>
            <p:ph type="ftr" sz="quarter" idx="25"/>
          </p:nvPr>
        </p:nvSpPr>
        <p:spPr/>
        <p:txBody>
          <a:bodyPr/>
          <a:lstStyle/>
          <a:p>
            <a:endParaRPr lang="en-US" dirty="0"/>
          </a:p>
        </p:txBody>
      </p:sp>
    </p:spTree>
    <p:extLst>
      <p:ext uri="{BB962C8B-B14F-4D97-AF65-F5344CB8AC3E}">
        <p14:creationId xmlns:p14="http://schemas.microsoft.com/office/powerpoint/2010/main" val="2802872667"/>
      </p:ext>
    </p:extLst>
  </p:cSld>
  <p:clrMapOvr>
    <a:masterClrMapping/>
  </p:clrMapOvr>
  <p:extLst>
    <p:ext uri="{DCECCB84-F9BA-43D5-87BE-67443E8EF086}">
      <p15:sldGuideLst xmlns:p15="http://schemas.microsoft.com/office/powerpoint/2012/main">
        <p15:guide id="1" orient="horz" pos="2328">
          <p15:clr>
            <a:srgbClr val="FBAE40"/>
          </p15:clr>
        </p15:guide>
        <p15:guide id="2" orient="horz" pos="2424">
          <p15:clr>
            <a:srgbClr val="FBAE40"/>
          </p15:clr>
        </p15:guide>
        <p15:guide id="3" pos="3888">
          <p15:clr>
            <a:srgbClr val="FBAE40"/>
          </p15:clr>
        </p15:guide>
        <p15:guide id="4" pos="3792">
          <p15:clr>
            <a:srgbClr val="FBAE40"/>
          </p15:clr>
        </p15:guide>
      </p15:sldGuideLst>
    </p:ext>
  </p:extLst>
</p:sldLayout>
</file>

<file path=ppt/slideLayouts/slideLayout110.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6" name="Content Placeholder 5"/>
          <p:cNvSpPr>
            <a:spLocks noGrp="1"/>
          </p:cNvSpPr>
          <p:nvPr>
            <p:ph sz="quarter" idx="10"/>
          </p:nvPr>
        </p:nvSpPr>
        <p:spPr>
          <a:xfrm>
            <a:off x="266700" y="1028700"/>
            <a:ext cx="11658600" cy="56007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a:extLst>
              <a:ext uri="{FF2B5EF4-FFF2-40B4-BE49-F238E27FC236}">
                <a16:creationId xmlns:a16="http://schemas.microsoft.com/office/drawing/2014/main" id="{3379E246-DB27-040E-95D2-B26EAF143D30}"/>
              </a:ext>
            </a:extLst>
          </p:cNvPr>
          <p:cNvSpPr>
            <a:spLocks noGrp="1"/>
          </p:cNvSpPr>
          <p:nvPr>
            <p:ph type="dt" sz="half" idx="11"/>
          </p:nvPr>
        </p:nvSpPr>
        <p:spPr/>
        <p:txBody>
          <a:bodyPr/>
          <a:lstStyle/>
          <a:p>
            <a:endParaRPr lang="en-US" dirty="0"/>
          </a:p>
        </p:txBody>
      </p:sp>
      <p:sp>
        <p:nvSpPr>
          <p:cNvPr id="7" name="Footer Placeholder 6">
            <a:extLst>
              <a:ext uri="{FF2B5EF4-FFF2-40B4-BE49-F238E27FC236}">
                <a16:creationId xmlns:a16="http://schemas.microsoft.com/office/drawing/2014/main" id="{CFD0F5C1-A6E1-A37D-C392-0E742FAC1C2F}"/>
              </a:ext>
            </a:extLst>
          </p:cNvPr>
          <p:cNvSpPr>
            <a:spLocks noGrp="1"/>
          </p:cNvSpPr>
          <p:nvPr>
            <p:ph type="ftr" sz="quarter" idx="12"/>
          </p:nvPr>
        </p:nvSpPr>
        <p:spPr/>
        <p:txBody>
          <a:bodyPr/>
          <a:lstStyle/>
          <a:p>
            <a:endParaRPr lang="en-US" dirty="0"/>
          </a:p>
        </p:txBody>
      </p:sp>
      <p:sp>
        <p:nvSpPr>
          <p:cNvPr id="2" name="Title 1">
            <a:extLst>
              <a:ext uri="{FF2B5EF4-FFF2-40B4-BE49-F238E27FC236}">
                <a16:creationId xmlns:a16="http://schemas.microsoft.com/office/drawing/2014/main" id="{62A64504-0669-5CF0-805D-174C1EFD60F6}"/>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536757078"/>
      </p:ext>
    </p:extLst>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preserve="1" userDrawn="1">
  <p:cSld name="Title and Content - 2 Columns">
    <p:spTree>
      <p:nvGrpSpPr>
        <p:cNvPr id="1" name=""/>
        <p:cNvGrpSpPr/>
        <p:nvPr/>
      </p:nvGrpSpPr>
      <p:grpSpPr>
        <a:xfrm>
          <a:off x="0" y="0"/>
          <a:ext cx="0" cy="0"/>
          <a:chOff x="0" y="0"/>
          <a:chExt cx="0" cy="0"/>
        </a:xfrm>
      </p:grpSpPr>
      <p:sp>
        <p:nvSpPr>
          <p:cNvPr id="8" name="Content Placeholder 3"/>
          <p:cNvSpPr>
            <a:spLocks noGrp="1"/>
          </p:cNvSpPr>
          <p:nvPr>
            <p:ph sz="quarter" idx="10"/>
          </p:nvPr>
        </p:nvSpPr>
        <p:spPr>
          <a:xfrm>
            <a:off x="266700" y="1028700"/>
            <a:ext cx="11658600" cy="5600700"/>
          </a:xfrm>
        </p:spPr>
        <p:txBody>
          <a:bodyPr numCol="2"/>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1">
            <a:extLst>
              <a:ext uri="{FF2B5EF4-FFF2-40B4-BE49-F238E27FC236}">
                <a16:creationId xmlns:a16="http://schemas.microsoft.com/office/drawing/2014/main" id="{EE4B1084-AF70-E7DA-2842-9FB9FFF0804B}"/>
              </a:ext>
            </a:extLst>
          </p:cNvPr>
          <p:cNvSpPr>
            <a:spLocks noGrp="1"/>
          </p:cNvSpPr>
          <p:nvPr>
            <p:ph type="title"/>
          </p:nvPr>
        </p:nvSpPr>
        <p:spPr/>
        <p:txBody>
          <a:bodyPr/>
          <a:lstStyle/>
          <a:p>
            <a:r>
              <a:rPr lang="en-US"/>
              <a:t>Click to edit Master title style</a:t>
            </a:r>
          </a:p>
        </p:txBody>
      </p:sp>
      <p:sp>
        <p:nvSpPr>
          <p:cNvPr id="5" name="Date Placeholder 4">
            <a:extLst>
              <a:ext uri="{FF2B5EF4-FFF2-40B4-BE49-F238E27FC236}">
                <a16:creationId xmlns:a16="http://schemas.microsoft.com/office/drawing/2014/main" id="{76C7A763-F7D0-2074-5F3F-2D1DA1226607}"/>
              </a:ext>
            </a:extLst>
          </p:cNvPr>
          <p:cNvSpPr>
            <a:spLocks noGrp="1"/>
          </p:cNvSpPr>
          <p:nvPr>
            <p:ph type="dt" sz="half" idx="11"/>
          </p:nvPr>
        </p:nvSpPr>
        <p:spPr/>
        <p:txBody>
          <a:bodyPr/>
          <a:lstStyle/>
          <a:p>
            <a:endParaRPr lang="en-US" dirty="0"/>
          </a:p>
        </p:txBody>
      </p:sp>
      <p:sp>
        <p:nvSpPr>
          <p:cNvPr id="6" name="Footer Placeholder 5">
            <a:extLst>
              <a:ext uri="{FF2B5EF4-FFF2-40B4-BE49-F238E27FC236}">
                <a16:creationId xmlns:a16="http://schemas.microsoft.com/office/drawing/2014/main" id="{BB5C1216-5C4C-C44D-DE08-88D5BFB6266F}"/>
              </a:ext>
            </a:extLst>
          </p:cNvPr>
          <p:cNvSpPr>
            <a:spLocks noGrp="1"/>
          </p:cNvSpPr>
          <p:nvPr>
            <p:ph type="ftr" sz="quarter" idx="12"/>
          </p:nvPr>
        </p:nvSpPr>
        <p:spPr/>
        <p:txBody>
          <a:bodyPr/>
          <a:lstStyle/>
          <a:p>
            <a:endParaRPr lang="en-US" dirty="0"/>
          </a:p>
        </p:txBody>
      </p:sp>
    </p:spTree>
    <p:extLst>
      <p:ext uri="{BB962C8B-B14F-4D97-AF65-F5344CB8AC3E}">
        <p14:creationId xmlns:p14="http://schemas.microsoft.com/office/powerpoint/2010/main" val="2368177934"/>
      </p:ext>
    </p:extLst>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preserve="1" userDrawn="1">
  <p:cSld name="Title and Content - 3 Columns">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a:t>Click to edit Master title style</a:t>
            </a:r>
          </a:p>
        </p:txBody>
      </p:sp>
      <p:sp>
        <p:nvSpPr>
          <p:cNvPr id="9" name="Content Placeholder 3"/>
          <p:cNvSpPr>
            <a:spLocks noGrp="1"/>
          </p:cNvSpPr>
          <p:nvPr>
            <p:ph sz="quarter" idx="12"/>
          </p:nvPr>
        </p:nvSpPr>
        <p:spPr>
          <a:xfrm>
            <a:off x="266700" y="1028700"/>
            <a:ext cx="11658600" cy="5600700"/>
          </a:xfrm>
        </p:spPr>
        <p:txBody>
          <a:bodyPr numCol="3"/>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a:extLst>
              <a:ext uri="{FF2B5EF4-FFF2-40B4-BE49-F238E27FC236}">
                <a16:creationId xmlns:a16="http://schemas.microsoft.com/office/drawing/2014/main" id="{9AFC9BA2-EC81-5287-D39F-725A5EC32471}"/>
              </a:ext>
            </a:extLst>
          </p:cNvPr>
          <p:cNvSpPr>
            <a:spLocks noGrp="1"/>
          </p:cNvSpPr>
          <p:nvPr>
            <p:ph type="dt" sz="half" idx="13"/>
          </p:nvPr>
        </p:nvSpPr>
        <p:spPr/>
        <p:txBody>
          <a:bodyPr/>
          <a:lstStyle/>
          <a:p>
            <a:endParaRPr lang="en-US" dirty="0"/>
          </a:p>
        </p:txBody>
      </p:sp>
      <p:sp>
        <p:nvSpPr>
          <p:cNvPr id="6" name="Footer Placeholder 5">
            <a:extLst>
              <a:ext uri="{FF2B5EF4-FFF2-40B4-BE49-F238E27FC236}">
                <a16:creationId xmlns:a16="http://schemas.microsoft.com/office/drawing/2014/main" id="{FE97BF52-3E27-86B6-23FC-B495D58A6360}"/>
              </a:ext>
            </a:extLst>
          </p:cNvPr>
          <p:cNvSpPr>
            <a:spLocks noGrp="1"/>
          </p:cNvSpPr>
          <p:nvPr>
            <p:ph type="ftr" sz="quarter" idx="14"/>
          </p:nvPr>
        </p:nvSpPr>
        <p:spPr/>
        <p:txBody>
          <a:bodyPr/>
          <a:lstStyle/>
          <a:p>
            <a:endParaRPr lang="en-US" dirty="0"/>
          </a:p>
        </p:txBody>
      </p:sp>
    </p:spTree>
    <p:extLst>
      <p:ext uri="{BB962C8B-B14F-4D97-AF65-F5344CB8AC3E}">
        <p14:creationId xmlns:p14="http://schemas.microsoft.com/office/powerpoint/2010/main" val="1508437404"/>
      </p:ext>
    </p:extLst>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preserve="1" userDrawn="1">
  <p:cSld name="Title and Picture with Caption">
    <p:spTree>
      <p:nvGrpSpPr>
        <p:cNvPr id="1" name=""/>
        <p:cNvGrpSpPr/>
        <p:nvPr/>
      </p:nvGrpSpPr>
      <p:grpSpPr>
        <a:xfrm>
          <a:off x="0" y="0"/>
          <a:ext cx="0" cy="0"/>
          <a:chOff x="0" y="0"/>
          <a:chExt cx="0" cy="0"/>
        </a:xfrm>
      </p:grpSpPr>
      <p:sp>
        <p:nvSpPr>
          <p:cNvPr id="21" name="Text Placeholder 2"/>
          <p:cNvSpPr>
            <a:spLocks noGrp="1"/>
          </p:cNvSpPr>
          <p:nvPr>
            <p:ph idx="1"/>
          </p:nvPr>
        </p:nvSpPr>
        <p:spPr bwMode="auto">
          <a:xfrm>
            <a:off x="266700" y="6191103"/>
            <a:ext cx="11658600" cy="438297"/>
          </a:xfrm>
          <a:prstGeom prst="rect">
            <a:avLst/>
          </a:prstGeom>
          <a:noFill/>
          <a:ln w="9525">
            <a:noFill/>
            <a:miter lim="800000"/>
            <a:headEnd/>
            <a:tailEnd/>
          </a:ln>
        </p:spPr>
        <p:txBody>
          <a:bodyPr lIns="91440" tIns="0" numCol="1"/>
          <a:lstStyle>
            <a:lvl1pPr marL="0" indent="0">
              <a:buNone/>
              <a:defRPr sz="900">
                <a:solidFill>
                  <a:schemeClr val="tx1">
                    <a:lumMod val="75000"/>
                    <a:lumOff val="25000"/>
                  </a:schemeClr>
                </a:solidFill>
              </a:defRPr>
            </a:lvl1pPr>
            <a:lvl2pPr>
              <a:defRPr sz="1350">
                <a:solidFill>
                  <a:srgbClr val="83847A"/>
                </a:solidFill>
              </a:defRPr>
            </a:lvl2pPr>
            <a:lvl3pPr>
              <a:defRPr sz="1125">
                <a:solidFill>
                  <a:srgbClr val="83847A"/>
                </a:solidFill>
              </a:defRPr>
            </a:lvl3pPr>
            <a:lvl4pPr>
              <a:defRPr sz="1125">
                <a:solidFill>
                  <a:srgbClr val="83847A"/>
                </a:solidFill>
              </a:defRPr>
            </a:lvl4pPr>
            <a:lvl5pPr>
              <a:defRPr sz="1125">
                <a:solidFill>
                  <a:srgbClr val="83847A"/>
                </a:solidFill>
              </a:defRPr>
            </a:lvl5pPr>
          </a:lstStyle>
          <a:p>
            <a:pPr lvl="0"/>
            <a:r>
              <a:rPr lang="en-US" noProof="0" dirty="0"/>
              <a:t>Click to edit Master text styles</a:t>
            </a:r>
          </a:p>
        </p:txBody>
      </p:sp>
      <p:sp>
        <p:nvSpPr>
          <p:cNvPr id="4" name="Title 3"/>
          <p:cNvSpPr>
            <a:spLocks noGrp="1"/>
          </p:cNvSpPr>
          <p:nvPr>
            <p:ph type="title"/>
          </p:nvPr>
        </p:nvSpPr>
        <p:spPr/>
        <p:txBody>
          <a:bodyPr/>
          <a:lstStyle/>
          <a:p>
            <a:r>
              <a:rPr lang="en-US"/>
              <a:t>Click to edit Master title style</a:t>
            </a:r>
          </a:p>
        </p:txBody>
      </p:sp>
      <p:sp>
        <p:nvSpPr>
          <p:cNvPr id="10" name="Content Placeholder 3"/>
          <p:cNvSpPr>
            <a:spLocks noGrp="1"/>
          </p:cNvSpPr>
          <p:nvPr>
            <p:ph sz="quarter" idx="12"/>
          </p:nvPr>
        </p:nvSpPr>
        <p:spPr>
          <a:xfrm>
            <a:off x="266700" y="1028700"/>
            <a:ext cx="11658600" cy="5086349"/>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Date Placeholder 1">
            <a:extLst>
              <a:ext uri="{FF2B5EF4-FFF2-40B4-BE49-F238E27FC236}">
                <a16:creationId xmlns:a16="http://schemas.microsoft.com/office/drawing/2014/main" id="{67CF58A5-50A2-4609-9528-306C52949FE4}"/>
              </a:ext>
            </a:extLst>
          </p:cNvPr>
          <p:cNvSpPr>
            <a:spLocks noGrp="1"/>
          </p:cNvSpPr>
          <p:nvPr>
            <p:ph type="dt" sz="half" idx="13"/>
          </p:nvPr>
        </p:nvSpPr>
        <p:spPr>
          <a:xfrm>
            <a:off x="8842515" y="6653150"/>
            <a:ext cx="2761673" cy="137160"/>
          </a:xfrm>
          <a:prstGeom prst="rect">
            <a:avLst/>
          </a:prstGeom>
        </p:spPr>
        <p:txBody>
          <a:bodyPr/>
          <a:lstStyle/>
          <a:p>
            <a:endParaRPr lang="en-US" dirty="0"/>
          </a:p>
        </p:txBody>
      </p:sp>
      <p:sp>
        <p:nvSpPr>
          <p:cNvPr id="3" name="Footer Placeholder 2">
            <a:extLst>
              <a:ext uri="{FF2B5EF4-FFF2-40B4-BE49-F238E27FC236}">
                <a16:creationId xmlns:a16="http://schemas.microsoft.com/office/drawing/2014/main" id="{13141E4A-7726-4CDD-AEE9-576AC0A57297}"/>
              </a:ext>
            </a:extLst>
          </p:cNvPr>
          <p:cNvSpPr>
            <a:spLocks noGrp="1"/>
          </p:cNvSpPr>
          <p:nvPr>
            <p:ph type="ftr" sz="quarter" idx="14"/>
          </p:nvPr>
        </p:nvSpPr>
        <p:spPr>
          <a:xfrm>
            <a:off x="266700" y="6653150"/>
            <a:ext cx="2901373" cy="137160"/>
          </a:xfrm>
          <a:prstGeom prst="rect">
            <a:avLst/>
          </a:prstGeom>
        </p:spPr>
        <p:txBody>
          <a:bodyPr/>
          <a:lstStyle/>
          <a:p>
            <a:endParaRPr lang="en-US" dirty="0"/>
          </a:p>
        </p:txBody>
      </p:sp>
    </p:spTree>
    <p:extLst>
      <p:ext uri="{BB962C8B-B14F-4D97-AF65-F5344CB8AC3E}">
        <p14:creationId xmlns:p14="http://schemas.microsoft.com/office/powerpoint/2010/main" val="1439278527"/>
      </p:ext>
    </p:extLst>
  </p:cSld>
  <p:clrMapOvr>
    <a:masterClrMapping/>
  </p:clrMapOvr>
  <p:extLst>
    <p:ext uri="{DCECCB84-F9BA-43D5-87BE-67443E8EF086}">
      <p15:sldGuideLst xmlns:p15="http://schemas.microsoft.com/office/powerpoint/2012/main"/>
    </p:ext>
  </p:extLst>
</p:sldLayout>
</file>

<file path=ppt/slideLayouts/slideLayout114.xml><?xml version="1.0" encoding="utf-8"?>
<p:sldLayout xmlns:a="http://schemas.openxmlformats.org/drawingml/2006/main" xmlns:r="http://schemas.openxmlformats.org/officeDocument/2006/relationships" xmlns:p="http://schemas.openxmlformats.org/presentationml/2006/main" preserve="1" userDrawn="1">
  <p:cSld name="Title - 2 Sections">
    <p:spTree>
      <p:nvGrpSpPr>
        <p:cNvPr id="1" name=""/>
        <p:cNvGrpSpPr/>
        <p:nvPr/>
      </p:nvGrpSpPr>
      <p:grpSpPr>
        <a:xfrm>
          <a:off x="0" y="0"/>
          <a:ext cx="0" cy="0"/>
          <a:chOff x="0" y="0"/>
          <a:chExt cx="0" cy="0"/>
        </a:xfrm>
      </p:grpSpPr>
      <p:sp>
        <p:nvSpPr>
          <p:cNvPr id="3" name="Content Placeholder 2"/>
          <p:cNvSpPr>
            <a:spLocks noGrp="1"/>
          </p:cNvSpPr>
          <p:nvPr>
            <p:ph sz="quarter" idx="15"/>
          </p:nvPr>
        </p:nvSpPr>
        <p:spPr>
          <a:xfrm>
            <a:off x="266700" y="1028700"/>
            <a:ext cx="5721406" cy="5600700"/>
          </a:xfrm>
        </p:spPr>
        <p:txBody>
          <a:bodyPr/>
          <a:lstStyle>
            <a:lvl1pPr>
              <a:defRPr sz="1200">
                <a:solidFill>
                  <a:schemeClr val="tx1">
                    <a:lumMod val="75000"/>
                    <a:lumOff val="25000"/>
                  </a:schemeClr>
                </a:solidFill>
              </a:defRPr>
            </a:lvl1pPr>
            <a:lvl2pPr>
              <a:defRPr sz="1200">
                <a:solidFill>
                  <a:schemeClr val="tx1">
                    <a:lumMod val="75000"/>
                    <a:lumOff val="25000"/>
                  </a:schemeClr>
                </a:solidFill>
              </a:defRPr>
            </a:lvl2pPr>
            <a:lvl3pPr>
              <a:defRPr sz="1200">
                <a:solidFill>
                  <a:schemeClr val="tx1">
                    <a:lumMod val="75000"/>
                    <a:lumOff val="25000"/>
                  </a:schemeClr>
                </a:solidFill>
              </a:defRPr>
            </a:lvl3pPr>
            <a:lvl4pPr>
              <a:defRPr sz="1200">
                <a:solidFill>
                  <a:schemeClr val="tx1">
                    <a:lumMod val="75000"/>
                    <a:lumOff val="25000"/>
                  </a:schemeClr>
                </a:solidFill>
              </a:defRPr>
            </a:lvl4pPr>
            <a:lvl5pPr>
              <a:defRPr sz="12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1"/>
          <p:cNvSpPr>
            <a:spLocks noGrp="1"/>
          </p:cNvSpPr>
          <p:nvPr>
            <p:ph type="title"/>
          </p:nvPr>
        </p:nvSpPr>
        <p:spPr/>
        <p:txBody>
          <a:bodyPr/>
          <a:lstStyle/>
          <a:p>
            <a:r>
              <a:rPr lang="en-US"/>
              <a:t>Click to edit Master title style</a:t>
            </a:r>
          </a:p>
        </p:txBody>
      </p:sp>
      <p:sp>
        <p:nvSpPr>
          <p:cNvPr id="11" name="Content Placeholder 2"/>
          <p:cNvSpPr>
            <a:spLocks noGrp="1"/>
          </p:cNvSpPr>
          <p:nvPr>
            <p:ph sz="quarter" idx="19"/>
          </p:nvPr>
        </p:nvSpPr>
        <p:spPr>
          <a:xfrm>
            <a:off x="6203894" y="1028700"/>
            <a:ext cx="5721406" cy="5600700"/>
          </a:xfrm>
        </p:spPr>
        <p:txBody>
          <a:bodyPr/>
          <a:lstStyle>
            <a:lvl1pPr>
              <a:defRPr sz="1200">
                <a:solidFill>
                  <a:schemeClr val="tx1">
                    <a:lumMod val="75000"/>
                    <a:lumOff val="25000"/>
                  </a:schemeClr>
                </a:solidFill>
              </a:defRPr>
            </a:lvl1pPr>
            <a:lvl2pPr>
              <a:defRPr sz="1200">
                <a:solidFill>
                  <a:schemeClr val="tx1">
                    <a:lumMod val="75000"/>
                    <a:lumOff val="25000"/>
                  </a:schemeClr>
                </a:solidFill>
              </a:defRPr>
            </a:lvl2pPr>
            <a:lvl3pPr>
              <a:defRPr sz="1200">
                <a:solidFill>
                  <a:schemeClr val="tx1">
                    <a:lumMod val="75000"/>
                    <a:lumOff val="25000"/>
                  </a:schemeClr>
                </a:solidFill>
              </a:defRPr>
            </a:lvl3pPr>
            <a:lvl4pPr>
              <a:defRPr sz="1200">
                <a:solidFill>
                  <a:schemeClr val="tx1">
                    <a:lumMod val="75000"/>
                    <a:lumOff val="25000"/>
                  </a:schemeClr>
                </a:solidFill>
              </a:defRPr>
            </a:lvl4pPr>
            <a:lvl5pPr>
              <a:defRPr sz="12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Date Placeholder 5">
            <a:extLst>
              <a:ext uri="{FF2B5EF4-FFF2-40B4-BE49-F238E27FC236}">
                <a16:creationId xmlns:a16="http://schemas.microsoft.com/office/drawing/2014/main" id="{BEC9A928-C3DF-2C22-44D2-6CEAF37A2452}"/>
              </a:ext>
            </a:extLst>
          </p:cNvPr>
          <p:cNvSpPr>
            <a:spLocks noGrp="1"/>
          </p:cNvSpPr>
          <p:nvPr>
            <p:ph type="dt" sz="half" idx="20"/>
          </p:nvPr>
        </p:nvSpPr>
        <p:spPr/>
        <p:txBody>
          <a:bodyPr/>
          <a:lstStyle/>
          <a:p>
            <a:endParaRPr lang="en-US" dirty="0"/>
          </a:p>
        </p:txBody>
      </p:sp>
      <p:sp>
        <p:nvSpPr>
          <p:cNvPr id="7" name="Footer Placeholder 6">
            <a:extLst>
              <a:ext uri="{FF2B5EF4-FFF2-40B4-BE49-F238E27FC236}">
                <a16:creationId xmlns:a16="http://schemas.microsoft.com/office/drawing/2014/main" id="{F7247472-A8F5-BC75-9086-8D91A7F6A294}"/>
              </a:ext>
            </a:extLst>
          </p:cNvPr>
          <p:cNvSpPr>
            <a:spLocks noGrp="1"/>
          </p:cNvSpPr>
          <p:nvPr>
            <p:ph type="ftr" sz="quarter" idx="21"/>
          </p:nvPr>
        </p:nvSpPr>
        <p:spPr/>
        <p:txBody>
          <a:bodyPr/>
          <a:lstStyle/>
          <a:p>
            <a:endParaRPr lang="en-US" dirty="0"/>
          </a:p>
        </p:txBody>
      </p:sp>
    </p:spTree>
    <p:extLst>
      <p:ext uri="{BB962C8B-B14F-4D97-AF65-F5344CB8AC3E}">
        <p14:creationId xmlns:p14="http://schemas.microsoft.com/office/powerpoint/2010/main" val="2998738387"/>
      </p:ext>
    </p:extLst>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preserve="1" userDrawn="1">
  <p:cSld name="Title - Sub-Head 2 Sections">
    <p:spTree>
      <p:nvGrpSpPr>
        <p:cNvPr id="1" name=""/>
        <p:cNvGrpSpPr/>
        <p:nvPr/>
      </p:nvGrpSpPr>
      <p:grpSpPr>
        <a:xfrm>
          <a:off x="0" y="0"/>
          <a:ext cx="0" cy="0"/>
          <a:chOff x="0" y="0"/>
          <a:chExt cx="0" cy="0"/>
        </a:xfrm>
      </p:grpSpPr>
      <p:sp>
        <p:nvSpPr>
          <p:cNvPr id="9" name="Text Placeholder 3"/>
          <p:cNvSpPr>
            <a:spLocks noGrp="1"/>
          </p:cNvSpPr>
          <p:nvPr>
            <p:ph type="body" sz="quarter" idx="13"/>
          </p:nvPr>
        </p:nvSpPr>
        <p:spPr>
          <a:xfrm>
            <a:off x="266700" y="1028700"/>
            <a:ext cx="5719572" cy="666241"/>
          </a:xfrm>
        </p:spPr>
        <p:txBody>
          <a:bodyPr bIns="0" anchor="b"/>
          <a:lstStyle>
            <a:lvl1pPr>
              <a:defRPr sz="1500">
                <a:solidFill>
                  <a:schemeClr val="tx1">
                    <a:lumMod val="75000"/>
                    <a:lumOff val="25000"/>
                  </a:schemeClr>
                </a:solidFill>
              </a:defRPr>
            </a:lvl1pPr>
          </a:lstStyle>
          <a:p>
            <a:pPr lvl="0"/>
            <a:r>
              <a:rPr lang="en-US" dirty="0"/>
              <a:t>Click to edit Master text styles</a:t>
            </a:r>
          </a:p>
        </p:txBody>
      </p:sp>
      <p:sp>
        <p:nvSpPr>
          <p:cNvPr id="2" name="Title 1"/>
          <p:cNvSpPr>
            <a:spLocks noGrp="1"/>
          </p:cNvSpPr>
          <p:nvPr>
            <p:ph type="title"/>
          </p:nvPr>
        </p:nvSpPr>
        <p:spPr/>
        <p:txBody>
          <a:bodyPr/>
          <a:lstStyle/>
          <a:p>
            <a:r>
              <a:rPr lang="en-US" dirty="0"/>
              <a:t>Click to edit Master title style</a:t>
            </a:r>
          </a:p>
        </p:txBody>
      </p:sp>
      <p:sp>
        <p:nvSpPr>
          <p:cNvPr id="13" name="Content Placeholder 2"/>
          <p:cNvSpPr>
            <a:spLocks noGrp="1"/>
          </p:cNvSpPr>
          <p:nvPr>
            <p:ph sz="quarter" idx="16"/>
          </p:nvPr>
        </p:nvSpPr>
        <p:spPr>
          <a:xfrm>
            <a:off x="266700" y="1743075"/>
            <a:ext cx="5721406" cy="4886325"/>
          </a:xfrm>
        </p:spPr>
        <p:txBody>
          <a:bodyPr/>
          <a:lstStyle>
            <a:lvl1pPr>
              <a:defRPr sz="1200">
                <a:solidFill>
                  <a:schemeClr val="tx1">
                    <a:lumMod val="75000"/>
                    <a:lumOff val="25000"/>
                  </a:schemeClr>
                </a:solidFill>
              </a:defRPr>
            </a:lvl1pPr>
            <a:lvl2pPr>
              <a:defRPr sz="1200">
                <a:solidFill>
                  <a:schemeClr val="tx1">
                    <a:lumMod val="75000"/>
                    <a:lumOff val="25000"/>
                  </a:schemeClr>
                </a:solidFill>
              </a:defRPr>
            </a:lvl2pPr>
            <a:lvl3pPr>
              <a:defRPr sz="1200">
                <a:solidFill>
                  <a:schemeClr val="tx1">
                    <a:lumMod val="75000"/>
                    <a:lumOff val="25000"/>
                  </a:schemeClr>
                </a:solidFill>
              </a:defRPr>
            </a:lvl3pPr>
            <a:lvl4pPr>
              <a:defRPr sz="1200">
                <a:solidFill>
                  <a:schemeClr val="tx1">
                    <a:lumMod val="75000"/>
                    <a:lumOff val="25000"/>
                  </a:schemeClr>
                </a:solidFill>
              </a:defRPr>
            </a:lvl4pPr>
            <a:lvl5pPr>
              <a:defRPr sz="12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5" name="Content Placeholder 2"/>
          <p:cNvSpPr>
            <a:spLocks noGrp="1"/>
          </p:cNvSpPr>
          <p:nvPr>
            <p:ph sz="quarter" idx="19"/>
          </p:nvPr>
        </p:nvSpPr>
        <p:spPr>
          <a:xfrm>
            <a:off x="6203894" y="1743075"/>
            <a:ext cx="5721406" cy="4886325"/>
          </a:xfrm>
        </p:spPr>
        <p:txBody>
          <a:bodyPr/>
          <a:lstStyle>
            <a:lvl1pPr>
              <a:defRPr sz="1200">
                <a:solidFill>
                  <a:schemeClr val="tx1">
                    <a:lumMod val="75000"/>
                    <a:lumOff val="25000"/>
                  </a:schemeClr>
                </a:solidFill>
              </a:defRPr>
            </a:lvl1pPr>
            <a:lvl2pPr>
              <a:defRPr sz="1200">
                <a:solidFill>
                  <a:schemeClr val="tx1">
                    <a:lumMod val="75000"/>
                    <a:lumOff val="25000"/>
                  </a:schemeClr>
                </a:solidFill>
              </a:defRPr>
            </a:lvl2pPr>
            <a:lvl3pPr>
              <a:defRPr sz="1200">
                <a:solidFill>
                  <a:schemeClr val="tx1">
                    <a:lumMod val="75000"/>
                    <a:lumOff val="25000"/>
                  </a:schemeClr>
                </a:solidFill>
              </a:defRPr>
            </a:lvl3pPr>
            <a:lvl4pPr>
              <a:defRPr sz="1200">
                <a:solidFill>
                  <a:schemeClr val="tx1">
                    <a:lumMod val="75000"/>
                    <a:lumOff val="25000"/>
                  </a:schemeClr>
                </a:solidFill>
              </a:defRPr>
            </a:lvl4pPr>
            <a:lvl5pPr>
              <a:defRPr sz="1200">
                <a:solidFill>
                  <a:schemeClr val="tx1">
                    <a:lumMod val="75000"/>
                    <a:lumOff val="25000"/>
                  </a:schemeClr>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6" name="Text Placeholder 3"/>
          <p:cNvSpPr>
            <a:spLocks noGrp="1"/>
          </p:cNvSpPr>
          <p:nvPr>
            <p:ph type="body" sz="quarter" idx="20"/>
          </p:nvPr>
        </p:nvSpPr>
        <p:spPr>
          <a:xfrm>
            <a:off x="6205728" y="1028700"/>
            <a:ext cx="5719572" cy="666241"/>
          </a:xfrm>
        </p:spPr>
        <p:txBody>
          <a:bodyPr bIns="0" anchor="b"/>
          <a:lstStyle>
            <a:lvl1pPr>
              <a:defRPr sz="1500">
                <a:solidFill>
                  <a:schemeClr val="tx1">
                    <a:lumMod val="75000"/>
                    <a:lumOff val="25000"/>
                  </a:schemeClr>
                </a:solidFill>
              </a:defRPr>
            </a:lvl1pPr>
          </a:lstStyle>
          <a:p>
            <a:pPr lvl="0"/>
            <a:r>
              <a:rPr lang="en-US" dirty="0"/>
              <a:t>Click to edit Master text styles</a:t>
            </a:r>
          </a:p>
        </p:txBody>
      </p:sp>
      <p:sp>
        <p:nvSpPr>
          <p:cNvPr id="5" name="Date Placeholder 4">
            <a:extLst>
              <a:ext uri="{FF2B5EF4-FFF2-40B4-BE49-F238E27FC236}">
                <a16:creationId xmlns:a16="http://schemas.microsoft.com/office/drawing/2014/main" id="{4FDAD6DC-C062-D2A7-C4D4-57F4C0FFAD4D}"/>
              </a:ext>
            </a:extLst>
          </p:cNvPr>
          <p:cNvSpPr>
            <a:spLocks noGrp="1"/>
          </p:cNvSpPr>
          <p:nvPr>
            <p:ph type="dt" sz="half" idx="21"/>
          </p:nvPr>
        </p:nvSpPr>
        <p:spPr/>
        <p:txBody>
          <a:bodyPr/>
          <a:lstStyle/>
          <a:p>
            <a:endParaRPr lang="en-US" dirty="0"/>
          </a:p>
        </p:txBody>
      </p:sp>
      <p:sp>
        <p:nvSpPr>
          <p:cNvPr id="6" name="Footer Placeholder 5">
            <a:extLst>
              <a:ext uri="{FF2B5EF4-FFF2-40B4-BE49-F238E27FC236}">
                <a16:creationId xmlns:a16="http://schemas.microsoft.com/office/drawing/2014/main" id="{7AA18071-1438-F3E3-FC9F-3F401EE7FED1}"/>
              </a:ext>
            </a:extLst>
          </p:cNvPr>
          <p:cNvSpPr>
            <a:spLocks noGrp="1"/>
          </p:cNvSpPr>
          <p:nvPr>
            <p:ph type="ftr" sz="quarter" idx="22"/>
          </p:nvPr>
        </p:nvSpPr>
        <p:spPr/>
        <p:txBody>
          <a:bodyPr/>
          <a:lstStyle/>
          <a:p>
            <a:endParaRPr lang="en-US" dirty="0"/>
          </a:p>
        </p:txBody>
      </p:sp>
    </p:spTree>
    <p:extLst>
      <p:ext uri="{BB962C8B-B14F-4D97-AF65-F5344CB8AC3E}">
        <p14:creationId xmlns:p14="http://schemas.microsoft.com/office/powerpoint/2010/main" val="524119381"/>
      </p:ext>
    </p:extLst>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preserve="1" userDrawn="1">
  <p:cSld name="Title - 2 Odd Sections">
    <p:spTree>
      <p:nvGrpSpPr>
        <p:cNvPr id="1" name=""/>
        <p:cNvGrpSpPr/>
        <p:nvPr/>
      </p:nvGrpSpPr>
      <p:grpSpPr>
        <a:xfrm>
          <a:off x="0" y="0"/>
          <a:ext cx="0" cy="0"/>
          <a:chOff x="0" y="0"/>
          <a:chExt cx="0" cy="0"/>
        </a:xfrm>
      </p:grpSpPr>
      <p:sp>
        <p:nvSpPr>
          <p:cNvPr id="3" name="Content Placeholder 2"/>
          <p:cNvSpPr>
            <a:spLocks noGrp="1"/>
          </p:cNvSpPr>
          <p:nvPr>
            <p:ph sz="quarter" idx="15"/>
          </p:nvPr>
        </p:nvSpPr>
        <p:spPr>
          <a:xfrm>
            <a:off x="266700" y="1028700"/>
            <a:ext cx="3779318" cy="5600700"/>
          </a:xfrm>
        </p:spPr>
        <p:txBody>
          <a:bodyPr/>
          <a:lstStyle>
            <a:lvl1pPr>
              <a:defRPr sz="1200">
                <a:solidFill>
                  <a:schemeClr val="tx1">
                    <a:lumMod val="75000"/>
                    <a:lumOff val="25000"/>
                  </a:schemeClr>
                </a:solidFill>
              </a:defRPr>
            </a:lvl1pPr>
            <a:lvl2pPr>
              <a:defRPr sz="1200">
                <a:solidFill>
                  <a:schemeClr val="tx1">
                    <a:lumMod val="75000"/>
                    <a:lumOff val="25000"/>
                  </a:schemeClr>
                </a:solidFill>
              </a:defRPr>
            </a:lvl2pPr>
            <a:lvl3pPr>
              <a:defRPr sz="1200">
                <a:solidFill>
                  <a:schemeClr val="tx1">
                    <a:lumMod val="75000"/>
                    <a:lumOff val="25000"/>
                  </a:schemeClr>
                </a:solidFill>
              </a:defRPr>
            </a:lvl3pPr>
            <a:lvl4pPr>
              <a:defRPr sz="1200">
                <a:solidFill>
                  <a:schemeClr val="tx1">
                    <a:lumMod val="75000"/>
                    <a:lumOff val="25000"/>
                  </a:schemeClr>
                </a:solidFill>
              </a:defRPr>
            </a:lvl4pPr>
            <a:lvl5pPr>
              <a:defRPr sz="12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Content Placeholder 2"/>
          <p:cNvSpPr>
            <a:spLocks noGrp="1"/>
          </p:cNvSpPr>
          <p:nvPr>
            <p:ph sz="quarter" idx="16"/>
          </p:nvPr>
        </p:nvSpPr>
        <p:spPr>
          <a:xfrm>
            <a:off x="4256410" y="1028700"/>
            <a:ext cx="7668889" cy="5600700"/>
          </a:xfrm>
        </p:spPr>
        <p:txBody>
          <a:bodyPr/>
          <a:lstStyle>
            <a:lvl1pPr>
              <a:defRPr sz="1200">
                <a:solidFill>
                  <a:schemeClr val="tx1">
                    <a:lumMod val="75000"/>
                    <a:lumOff val="25000"/>
                  </a:schemeClr>
                </a:solidFill>
              </a:defRPr>
            </a:lvl1pPr>
            <a:lvl2pPr>
              <a:defRPr sz="1200">
                <a:solidFill>
                  <a:schemeClr val="tx1">
                    <a:lumMod val="75000"/>
                    <a:lumOff val="25000"/>
                  </a:schemeClr>
                </a:solidFill>
              </a:defRPr>
            </a:lvl2pPr>
            <a:lvl3pPr>
              <a:defRPr sz="1200">
                <a:solidFill>
                  <a:schemeClr val="tx1">
                    <a:lumMod val="75000"/>
                    <a:lumOff val="25000"/>
                  </a:schemeClr>
                </a:solidFill>
              </a:defRPr>
            </a:lvl3pPr>
            <a:lvl4pPr>
              <a:defRPr sz="1200">
                <a:solidFill>
                  <a:schemeClr val="tx1">
                    <a:lumMod val="75000"/>
                    <a:lumOff val="25000"/>
                  </a:schemeClr>
                </a:solidFill>
              </a:defRPr>
            </a:lvl4pPr>
            <a:lvl5pPr>
              <a:defRPr sz="12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1"/>
          <p:cNvSpPr>
            <a:spLocks noGrp="1"/>
          </p:cNvSpPr>
          <p:nvPr>
            <p:ph type="title"/>
          </p:nvPr>
        </p:nvSpPr>
        <p:spPr/>
        <p:txBody>
          <a:bodyPr/>
          <a:lstStyle/>
          <a:p>
            <a:r>
              <a:rPr lang="en-US"/>
              <a:t>Click to edit Master title style</a:t>
            </a:r>
          </a:p>
        </p:txBody>
      </p:sp>
      <p:sp>
        <p:nvSpPr>
          <p:cNvPr id="6" name="Date Placeholder 5">
            <a:extLst>
              <a:ext uri="{FF2B5EF4-FFF2-40B4-BE49-F238E27FC236}">
                <a16:creationId xmlns:a16="http://schemas.microsoft.com/office/drawing/2014/main" id="{10D79471-1A0E-36EB-1B94-DDE0CE561EA3}"/>
              </a:ext>
            </a:extLst>
          </p:cNvPr>
          <p:cNvSpPr>
            <a:spLocks noGrp="1"/>
          </p:cNvSpPr>
          <p:nvPr>
            <p:ph type="dt" sz="half" idx="17"/>
          </p:nvPr>
        </p:nvSpPr>
        <p:spPr/>
        <p:txBody>
          <a:bodyPr/>
          <a:lstStyle/>
          <a:p>
            <a:endParaRPr lang="en-US" dirty="0"/>
          </a:p>
        </p:txBody>
      </p:sp>
      <p:sp>
        <p:nvSpPr>
          <p:cNvPr id="7" name="Footer Placeholder 6">
            <a:extLst>
              <a:ext uri="{FF2B5EF4-FFF2-40B4-BE49-F238E27FC236}">
                <a16:creationId xmlns:a16="http://schemas.microsoft.com/office/drawing/2014/main" id="{5876C5F4-629A-E5A4-73FB-E8465BDB57BF}"/>
              </a:ext>
            </a:extLst>
          </p:cNvPr>
          <p:cNvSpPr>
            <a:spLocks noGrp="1"/>
          </p:cNvSpPr>
          <p:nvPr>
            <p:ph type="ftr" sz="quarter" idx="18"/>
          </p:nvPr>
        </p:nvSpPr>
        <p:spPr/>
        <p:txBody>
          <a:bodyPr/>
          <a:lstStyle/>
          <a:p>
            <a:endParaRPr lang="en-US" dirty="0"/>
          </a:p>
        </p:txBody>
      </p:sp>
    </p:spTree>
    <p:extLst>
      <p:ext uri="{BB962C8B-B14F-4D97-AF65-F5344CB8AC3E}">
        <p14:creationId xmlns:p14="http://schemas.microsoft.com/office/powerpoint/2010/main" val="2331716612"/>
      </p:ext>
    </p:extLst>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preserve="1" userDrawn="1">
  <p:cSld name="1_Title - 2 Odd Section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11" name="Content Placeholder 2"/>
          <p:cNvSpPr>
            <a:spLocks noGrp="1"/>
          </p:cNvSpPr>
          <p:nvPr>
            <p:ph sz="quarter" idx="15"/>
          </p:nvPr>
        </p:nvSpPr>
        <p:spPr>
          <a:xfrm>
            <a:off x="8145982" y="1028700"/>
            <a:ext cx="3779318" cy="5600700"/>
          </a:xfrm>
        </p:spPr>
        <p:txBody>
          <a:bodyPr/>
          <a:lstStyle>
            <a:lvl1pPr>
              <a:defRPr sz="1200">
                <a:solidFill>
                  <a:schemeClr val="tx1">
                    <a:lumMod val="75000"/>
                    <a:lumOff val="25000"/>
                  </a:schemeClr>
                </a:solidFill>
              </a:defRPr>
            </a:lvl1pPr>
            <a:lvl2pPr>
              <a:defRPr sz="1200">
                <a:solidFill>
                  <a:schemeClr val="tx1">
                    <a:lumMod val="75000"/>
                    <a:lumOff val="25000"/>
                  </a:schemeClr>
                </a:solidFill>
              </a:defRPr>
            </a:lvl2pPr>
            <a:lvl3pPr>
              <a:defRPr sz="1200">
                <a:solidFill>
                  <a:schemeClr val="tx1">
                    <a:lumMod val="75000"/>
                    <a:lumOff val="25000"/>
                  </a:schemeClr>
                </a:solidFill>
              </a:defRPr>
            </a:lvl3pPr>
            <a:lvl4pPr>
              <a:defRPr sz="1200">
                <a:solidFill>
                  <a:schemeClr val="tx1">
                    <a:lumMod val="75000"/>
                    <a:lumOff val="25000"/>
                  </a:schemeClr>
                </a:solidFill>
              </a:defRPr>
            </a:lvl4pPr>
            <a:lvl5pPr>
              <a:defRPr sz="12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Content Placeholder 2"/>
          <p:cNvSpPr>
            <a:spLocks noGrp="1"/>
          </p:cNvSpPr>
          <p:nvPr>
            <p:ph sz="quarter" idx="16"/>
          </p:nvPr>
        </p:nvSpPr>
        <p:spPr>
          <a:xfrm>
            <a:off x="266700" y="1028700"/>
            <a:ext cx="7668888" cy="5600700"/>
          </a:xfrm>
        </p:spPr>
        <p:txBody>
          <a:bodyPr/>
          <a:lstStyle>
            <a:lvl1pPr>
              <a:defRPr sz="1200">
                <a:solidFill>
                  <a:schemeClr val="tx1">
                    <a:lumMod val="75000"/>
                    <a:lumOff val="25000"/>
                  </a:schemeClr>
                </a:solidFill>
              </a:defRPr>
            </a:lvl1pPr>
            <a:lvl2pPr>
              <a:defRPr sz="1200">
                <a:solidFill>
                  <a:schemeClr val="tx1">
                    <a:lumMod val="75000"/>
                    <a:lumOff val="25000"/>
                  </a:schemeClr>
                </a:solidFill>
              </a:defRPr>
            </a:lvl2pPr>
            <a:lvl3pPr>
              <a:defRPr sz="1200">
                <a:solidFill>
                  <a:schemeClr val="tx1">
                    <a:lumMod val="75000"/>
                    <a:lumOff val="25000"/>
                  </a:schemeClr>
                </a:solidFill>
              </a:defRPr>
            </a:lvl3pPr>
            <a:lvl4pPr>
              <a:defRPr sz="1200">
                <a:solidFill>
                  <a:schemeClr val="tx1">
                    <a:lumMod val="75000"/>
                    <a:lumOff val="25000"/>
                  </a:schemeClr>
                </a:solidFill>
              </a:defRPr>
            </a:lvl4pPr>
            <a:lvl5pPr>
              <a:defRPr sz="12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a:extLst>
              <a:ext uri="{FF2B5EF4-FFF2-40B4-BE49-F238E27FC236}">
                <a16:creationId xmlns:a16="http://schemas.microsoft.com/office/drawing/2014/main" id="{B58768C3-8315-3411-54A8-2C8239251263}"/>
              </a:ext>
            </a:extLst>
          </p:cNvPr>
          <p:cNvSpPr>
            <a:spLocks noGrp="1"/>
          </p:cNvSpPr>
          <p:nvPr>
            <p:ph type="dt" sz="half" idx="17"/>
          </p:nvPr>
        </p:nvSpPr>
        <p:spPr/>
        <p:txBody>
          <a:bodyPr/>
          <a:lstStyle/>
          <a:p>
            <a:endParaRPr lang="en-US" dirty="0"/>
          </a:p>
        </p:txBody>
      </p:sp>
      <p:sp>
        <p:nvSpPr>
          <p:cNvPr id="6" name="Footer Placeholder 5">
            <a:extLst>
              <a:ext uri="{FF2B5EF4-FFF2-40B4-BE49-F238E27FC236}">
                <a16:creationId xmlns:a16="http://schemas.microsoft.com/office/drawing/2014/main" id="{28938FEB-D648-AE71-0FA1-805FFC832488}"/>
              </a:ext>
            </a:extLst>
          </p:cNvPr>
          <p:cNvSpPr>
            <a:spLocks noGrp="1"/>
          </p:cNvSpPr>
          <p:nvPr>
            <p:ph type="ftr" sz="quarter" idx="18"/>
          </p:nvPr>
        </p:nvSpPr>
        <p:spPr/>
        <p:txBody>
          <a:bodyPr/>
          <a:lstStyle/>
          <a:p>
            <a:endParaRPr lang="en-US" dirty="0"/>
          </a:p>
        </p:txBody>
      </p:sp>
    </p:spTree>
    <p:extLst>
      <p:ext uri="{BB962C8B-B14F-4D97-AF65-F5344CB8AC3E}">
        <p14:creationId xmlns:p14="http://schemas.microsoft.com/office/powerpoint/2010/main" val="2624684873"/>
      </p:ext>
    </p:extLst>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preserve="1" userDrawn="1">
  <p:cSld name="Title - Quad-Chart">
    <p:spTree>
      <p:nvGrpSpPr>
        <p:cNvPr id="1" name=""/>
        <p:cNvGrpSpPr/>
        <p:nvPr/>
      </p:nvGrpSpPr>
      <p:grpSpPr>
        <a:xfrm>
          <a:off x="0" y="0"/>
          <a:ext cx="0" cy="0"/>
          <a:chOff x="0" y="0"/>
          <a:chExt cx="0" cy="0"/>
        </a:xfrm>
      </p:grpSpPr>
      <p:sp>
        <p:nvSpPr>
          <p:cNvPr id="3" name="Content Placeholder 2"/>
          <p:cNvSpPr>
            <a:spLocks noGrp="1"/>
          </p:cNvSpPr>
          <p:nvPr>
            <p:ph sz="quarter" idx="15"/>
          </p:nvPr>
        </p:nvSpPr>
        <p:spPr>
          <a:xfrm>
            <a:off x="266700" y="1028700"/>
            <a:ext cx="5753100" cy="2667000"/>
          </a:xfrm>
        </p:spPr>
        <p:txBody>
          <a:bodyPr/>
          <a:lstStyle>
            <a:lvl1pPr>
              <a:defRPr sz="900">
                <a:solidFill>
                  <a:schemeClr val="tx1">
                    <a:lumMod val="75000"/>
                    <a:lumOff val="25000"/>
                  </a:schemeClr>
                </a:solidFill>
              </a:defRPr>
            </a:lvl1pPr>
            <a:lvl2pPr>
              <a:defRPr sz="900">
                <a:solidFill>
                  <a:schemeClr val="tx1">
                    <a:lumMod val="75000"/>
                    <a:lumOff val="25000"/>
                  </a:schemeClr>
                </a:solidFill>
              </a:defRPr>
            </a:lvl2pPr>
            <a:lvl3pPr>
              <a:defRPr sz="900">
                <a:solidFill>
                  <a:schemeClr val="tx1">
                    <a:lumMod val="75000"/>
                    <a:lumOff val="25000"/>
                  </a:schemeClr>
                </a:solidFill>
              </a:defRPr>
            </a:lvl3pPr>
            <a:lvl4pPr>
              <a:defRPr sz="900">
                <a:solidFill>
                  <a:schemeClr val="tx1">
                    <a:lumMod val="75000"/>
                    <a:lumOff val="25000"/>
                  </a:schemeClr>
                </a:solidFill>
              </a:defRPr>
            </a:lvl4pPr>
            <a:lvl5pPr>
              <a:defRPr sz="9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cxnSp>
        <p:nvCxnSpPr>
          <p:cNvPr id="4" name="Straight Connector 3"/>
          <p:cNvCxnSpPr/>
          <p:nvPr userDrawn="1"/>
        </p:nvCxnSpPr>
        <p:spPr>
          <a:xfrm>
            <a:off x="381000" y="3775869"/>
            <a:ext cx="11430000" cy="0"/>
          </a:xfrm>
          <a:prstGeom prst="line">
            <a:avLst/>
          </a:prstGeom>
          <a:ln w="12700">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userDrawn="1"/>
        </p:nvCxnSpPr>
        <p:spPr>
          <a:xfrm>
            <a:off x="6096000" y="1028700"/>
            <a:ext cx="0" cy="5600700"/>
          </a:xfrm>
          <a:prstGeom prst="line">
            <a:avLst/>
          </a:prstGeom>
          <a:ln w="12700">
            <a:solidFill>
              <a:schemeClr val="accent6"/>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p:txBody>
          <a:bodyPr/>
          <a:lstStyle/>
          <a:p>
            <a:r>
              <a:rPr lang="en-US" dirty="0"/>
              <a:t>Click to edit Master title style</a:t>
            </a:r>
          </a:p>
        </p:txBody>
      </p:sp>
      <p:sp>
        <p:nvSpPr>
          <p:cNvPr id="16" name="Content Placeholder 2"/>
          <p:cNvSpPr>
            <a:spLocks noGrp="1"/>
          </p:cNvSpPr>
          <p:nvPr>
            <p:ph sz="quarter" idx="22"/>
          </p:nvPr>
        </p:nvSpPr>
        <p:spPr>
          <a:xfrm>
            <a:off x="266700" y="3855720"/>
            <a:ext cx="5753100" cy="2773680"/>
          </a:xfrm>
        </p:spPr>
        <p:txBody>
          <a:bodyPr/>
          <a:lstStyle>
            <a:lvl1pPr>
              <a:defRPr sz="900">
                <a:solidFill>
                  <a:schemeClr val="tx1">
                    <a:lumMod val="75000"/>
                    <a:lumOff val="25000"/>
                  </a:schemeClr>
                </a:solidFill>
              </a:defRPr>
            </a:lvl1pPr>
            <a:lvl2pPr>
              <a:defRPr sz="900">
                <a:solidFill>
                  <a:schemeClr val="tx1">
                    <a:lumMod val="75000"/>
                    <a:lumOff val="25000"/>
                  </a:schemeClr>
                </a:solidFill>
              </a:defRPr>
            </a:lvl2pPr>
            <a:lvl3pPr>
              <a:defRPr sz="900">
                <a:solidFill>
                  <a:schemeClr val="tx1">
                    <a:lumMod val="75000"/>
                    <a:lumOff val="25000"/>
                  </a:schemeClr>
                </a:solidFill>
              </a:defRPr>
            </a:lvl3pPr>
            <a:lvl4pPr>
              <a:defRPr sz="900">
                <a:solidFill>
                  <a:schemeClr val="tx1">
                    <a:lumMod val="75000"/>
                    <a:lumOff val="25000"/>
                  </a:schemeClr>
                </a:solidFill>
              </a:defRPr>
            </a:lvl4pPr>
            <a:lvl5pPr>
              <a:defRPr sz="9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7" name="Content Placeholder 2"/>
          <p:cNvSpPr>
            <a:spLocks noGrp="1"/>
          </p:cNvSpPr>
          <p:nvPr>
            <p:ph sz="quarter" idx="23"/>
          </p:nvPr>
        </p:nvSpPr>
        <p:spPr>
          <a:xfrm>
            <a:off x="6172200" y="1028700"/>
            <a:ext cx="5753100" cy="2667000"/>
          </a:xfrm>
        </p:spPr>
        <p:txBody>
          <a:bodyPr/>
          <a:lstStyle>
            <a:lvl1pPr>
              <a:defRPr sz="900">
                <a:solidFill>
                  <a:schemeClr val="tx1">
                    <a:lumMod val="75000"/>
                    <a:lumOff val="25000"/>
                  </a:schemeClr>
                </a:solidFill>
              </a:defRPr>
            </a:lvl1pPr>
            <a:lvl2pPr>
              <a:defRPr sz="900">
                <a:solidFill>
                  <a:schemeClr val="tx1">
                    <a:lumMod val="75000"/>
                    <a:lumOff val="25000"/>
                  </a:schemeClr>
                </a:solidFill>
              </a:defRPr>
            </a:lvl2pPr>
            <a:lvl3pPr>
              <a:defRPr sz="900">
                <a:solidFill>
                  <a:schemeClr val="tx1">
                    <a:lumMod val="75000"/>
                    <a:lumOff val="25000"/>
                  </a:schemeClr>
                </a:solidFill>
              </a:defRPr>
            </a:lvl3pPr>
            <a:lvl4pPr>
              <a:defRPr sz="900">
                <a:solidFill>
                  <a:schemeClr val="tx1">
                    <a:lumMod val="75000"/>
                    <a:lumOff val="25000"/>
                  </a:schemeClr>
                </a:solidFill>
              </a:defRPr>
            </a:lvl4pPr>
            <a:lvl5pPr>
              <a:defRPr sz="9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8" name="Content Placeholder 2"/>
          <p:cNvSpPr>
            <a:spLocks noGrp="1"/>
          </p:cNvSpPr>
          <p:nvPr>
            <p:ph sz="quarter" idx="24"/>
          </p:nvPr>
        </p:nvSpPr>
        <p:spPr>
          <a:xfrm>
            <a:off x="6172200" y="3855720"/>
            <a:ext cx="5753100" cy="2773680"/>
          </a:xfrm>
        </p:spPr>
        <p:txBody>
          <a:bodyPr/>
          <a:lstStyle>
            <a:lvl1pPr>
              <a:defRPr sz="900">
                <a:solidFill>
                  <a:schemeClr val="tx1">
                    <a:lumMod val="75000"/>
                    <a:lumOff val="25000"/>
                  </a:schemeClr>
                </a:solidFill>
              </a:defRPr>
            </a:lvl1pPr>
            <a:lvl2pPr>
              <a:defRPr sz="900">
                <a:solidFill>
                  <a:schemeClr val="tx1">
                    <a:lumMod val="75000"/>
                    <a:lumOff val="25000"/>
                  </a:schemeClr>
                </a:solidFill>
              </a:defRPr>
            </a:lvl2pPr>
            <a:lvl3pPr>
              <a:defRPr sz="900">
                <a:solidFill>
                  <a:schemeClr val="tx1">
                    <a:lumMod val="75000"/>
                    <a:lumOff val="25000"/>
                  </a:schemeClr>
                </a:solidFill>
              </a:defRPr>
            </a:lvl3pPr>
            <a:lvl4pPr>
              <a:defRPr sz="900">
                <a:solidFill>
                  <a:schemeClr val="tx1">
                    <a:lumMod val="75000"/>
                    <a:lumOff val="25000"/>
                  </a:schemeClr>
                </a:solidFill>
              </a:defRPr>
            </a:lvl4pPr>
            <a:lvl5pPr>
              <a:defRPr sz="900">
                <a:solidFill>
                  <a:schemeClr val="tx1">
                    <a:lumMod val="75000"/>
                    <a:lumOff val="25000"/>
                  </a:schemeClr>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a:extLst>
              <a:ext uri="{FF2B5EF4-FFF2-40B4-BE49-F238E27FC236}">
                <a16:creationId xmlns:a16="http://schemas.microsoft.com/office/drawing/2014/main" id="{A5AAE838-AA12-FA5F-5DA0-1ABB713993D9}"/>
              </a:ext>
            </a:extLst>
          </p:cNvPr>
          <p:cNvSpPr>
            <a:spLocks noGrp="1"/>
          </p:cNvSpPr>
          <p:nvPr>
            <p:ph type="dt" sz="half" idx="25"/>
          </p:nvPr>
        </p:nvSpPr>
        <p:spPr/>
        <p:txBody>
          <a:bodyPr/>
          <a:lstStyle/>
          <a:p>
            <a:endParaRPr lang="en-US" dirty="0"/>
          </a:p>
        </p:txBody>
      </p:sp>
      <p:sp>
        <p:nvSpPr>
          <p:cNvPr id="8" name="Footer Placeholder 7">
            <a:extLst>
              <a:ext uri="{FF2B5EF4-FFF2-40B4-BE49-F238E27FC236}">
                <a16:creationId xmlns:a16="http://schemas.microsoft.com/office/drawing/2014/main" id="{AE34FB74-F548-AD28-A10C-D5391FE1CF47}"/>
              </a:ext>
            </a:extLst>
          </p:cNvPr>
          <p:cNvSpPr>
            <a:spLocks noGrp="1"/>
          </p:cNvSpPr>
          <p:nvPr>
            <p:ph type="ftr" sz="quarter" idx="26"/>
          </p:nvPr>
        </p:nvSpPr>
        <p:spPr/>
        <p:txBody>
          <a:bodyPr/>
          <a:lstStyle/>
          <a:p>
            <a:endParaRPr lang="en-US" dirty="0"/>
          </a:p>
        </p:txBody>
      </p:sp>
    </p:spTree>
    <p:extLst>
      <p:ext uri="{BB962C8B-B14F-4D97-AF65-F5344CB8AC3E}">
        <p14:creationId xmlns:p14="http://schemas.microsoft.com/office/powerpoint/2010/main" val="2024212555"/>
      </p:ext>
    </p:extLst>
  </p:cSld>
  <p:clrMapOvr>
    <a:masterClrMapping/>
  </p:clrMapOvr>
  <p:extLst>
    <p:ext uri="{DCECCB84-F9BA-43D5-87BE-67443E8EF086}">
      <p15:sldGuideLst xmlns:p15="http://schemas.microsoft.com/office/powerpoint/2012/main">
        <p15:guide id="1" orient="horz" pos="2328">
          <p15:clr>
            <a:srgbClr val="FBAE40"/>
          </p15:clr>
        </p15:guide>
        <p15:guide id="2" orient="horz" pos="2424">
          <p15:clr>
            <a:srgbClr val="FBAE40"/>
          </p15:clr>
        </p15:guide>
        <p15:guide id="3" pos="3888">
          <p15:clr>
            <a:srgbClr val="FBAE40"/>
          </p15:clr>
        </p15:guide>
        <p15:guide id="4" pos="3792">
          <p15:clr>
            <a:srgbClr val="FBAE40"/>
          </p15:clr>
        </p15:guide>
      </p15:sldGuideLst>
    </p:ext>
  </p:extLst>
</p:sldLayout>
</file>

<file path=ppt/slideLayouts/slideLayout119.xml><?xml version="1.0" encoding="utf-8"?>
<p:sldLayout xmlns:a="http://schemas.openxmlformats.org/drawingml/2006/main" xmlns:r="http://schemas.openxmlformats.org/officeDocument/2006/relationships" xmlns:p="http://schemas.openxmlformats.org/presentationml/2006/main" preserve="1" userDrawn="1">
  <p:cSld name="Title - Custom-Quad">
    <p:spTree>
      <p:nvGrpSpPr>
        <p:cNvPr id="1" name=""/>
        <p:cNvGrpSpPr/>
        <p:nvPr/>
      </p:nvGrpSpPr>
      <p:grpSpPr>
        <a:xfrm>
          <a:off x="0" y="0"/>
          <a:ext cx="0" cy="0"/>
          <a:chOff x="0" y="0"/>
          <a:chExt cx="0" cy="0"/>
        </a:xfrm>
      </p:grpSpPr>
      <p:cxnSp>
        <p:nvCxnSpPr>
          <p:cNvPr id="4" name="Straight Connector 3"/>
          <p:cNvCxnSpPr/>
          <p:nvPr userDrawn="1"/>
        </p:nvCxnSpPr>
        <p:spPr>
          <a:xfrm>
            <a:off x="381000" y="3430819"/>
            <a:ext cx="11430000" cy="0"/>
          </a:xfrm>
          <a:prstGeom prst="line">
            <a:avLst/>
          </a:prstGeom>
          <a:ln w="12700">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userDrawn="1"/>
        </p:nvCxnSpPr>
        <p:spPr>
          <a:xfrm>
            <a:off x="6096000" y="1028700"/>
            <a:ext cx="0" cy="5600700"/>
          </a:xfrm>
          <a:prstGeom prst="line">
            <a:avLst/>
          </a:prstGeom>
          <a:ln w="12700">
            <a:solidFill>
              <a:schemeClr val="accent6"/>
            </a:solidFill>
          </a:ln>
        </p:spPr>
        <p:style>
          <a:lnRef idx="1">
            <a:schemeClr val="accent1"/>
          </a:lnRef>
          <a:fillRef idx="0">
            <a:schemeClr val="accent1"/>
          </a:fillRef>
          <a:effectRef idx="0">
            <a:schemeClr val="accent1"/>
          </a:effectRef>
          <a:fontRef idx="minor">
            <a:schemeClr val="tx1"/>
          </a:fontRef>
        </p:style>
      </p:cxnSp>
      <p:sp>
        <p:nvSpPr>
          <p:cNvPr id="18" name="Content Placeholder 4"/>
          <p:cNvSpPr>
            <a:spLocks noGrp="1"/>
          </p:cNvSpPr>
          <p:nvPr>
            <p:ph sz="quarter" idx="24"/>
          </p:nvPr>
        </p:nvSpPr>
        <p:spPr>
          <a:xfrm>
            <a:off x="6172200" y="3543300"/>
            <a:ext cx="5753100" cy="3086100"/>
          </a:xfrm>
        </p:spPr>
        <p:txBody>
          <a:bodyPr/>
          <a:lstStyle>
            <a:lvl1pPr>
              <a:defRPr sz="900">
                <a:solidFill>
                  <a:schemeClr val="tx1">
                    <a:lumMod val="75000"/>
                    <a:lumOff val="25000"/>
                  </a:schemeClr>
                </a:solidFill>
              </a:defRPr>
            </a:lvl1pPr>
            <a:lvl2pPr>
              <a:defRPr sz="900">
                <a:solidFill>
                  <a:schemeClr val="tx1">
                    <a:lumMod val="75000"/>
                    <a:lumOff val="25000"/>
                  </a:schemeClr>
                </a:solidFill>
              </a:defRPr>
            </a:lvl2pPr>
            <a:lvl3pPr>
              <a:defRPr sz="900">
                <a:solidFill>
                  <a:schemeClr val="tx1">
                    <a:lumMod val="75000"/>
                    <a:lumOff val="25000"/>
                  </a:schemeClr>
                </a:solidFill>
              </a:defRPr>
            </a:lvl3pPr>
            <a:lvl4pPr>
              <a:defRPr sz="900">
                <a:solidFill>
                  <a:schemeClr val="tx1">
                    <a:lumMod val="75000"/>
                    <a:lumOff val="25000"/>
                  </a:schemeClr>
                </a:solidFill>
              </a:defRPr>
            </a:lvl4pPr>
            <a:lvl5pPr>
              <a:defRPr sz="900">
                <a:solidFill>
                  <a:schemeClr val="tx1">
                    <a:lumMod val="75000"/>
                    <a:lumOff val="25000"/>
                  </a:schemeClr>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6" name="Content Placeholder 3"/>
          <p:cNvSpPr>
            <a:spLocks noGrp="1"/>
          </p:cNvSpPr>
          <p:nvPr>
            <p:ph sz="quarter" idx="22"/>
          </p:nvPr>
        </p:nvSpPr>
        <p:spPr>
          <a:xfrm>
            <a:off x="266700" y="3543300"/>
            <a:ext cx="5753100" cy="3086100"/>
          </a:xfrm>
        </p:spPr>
        <p:txBody>
          <a:bodyPr/>
          <a:lstStyle>
            <a:lvl1pPr>
              <a:defRPr sz="900">
                <a:solidFill>
                  <a:schemeClr val="tx1">
                    <a:lumMod val="75000"/>
                    <a:lumOff val="25000"/>
                  </a:schemeClr>
                </a:solidFill>
              </a:defRPr>
            </a:lvl1pPr>
            <a:lvl2pPr>
              <a:defRPr sz="900">
                <a:solidFill>
                  <a:schemeClr val="tx1">
                    <a:lumMod val="75000"/>
                    <a:lumOff val="25000"/>
                  </a:schemeClr>
                </a:solidFill>
              </a:defRPr>
            </a:lvl2pPr>
            <a:lvl3pPr>
              <a:defRPr sz="900">
                <a:solidFill>
                  <a:schemeClr val="tx1">
                    <a:lumMod val="75000"/>
                    <a:lumOff val="25000"/>
                  </a:schemeClr>
                </a:solidFill>
              </a:defRPr>
            </a:lvl3pPr>
            <a:lvl4pPr>
              <a:defRPr sz="900">
                <a:solidFill>
                  <a:schemeClr val="tx1">
                    <a:lumMod val="75000"/>
                    <a:lumOff val="25000"/>
                  </a:schemeClr>
                </a:solidFill>
              </a:defRPr>
            </a:lvl4pPr>
            <a:lvl5pPr>
              <a:defRPr sz="9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7" name="Content Placeholder 2"/>
          <p:cNvSpPr>
            <a:spLocks noGrp="1"/>
          </p:cNvSpPr>
          <p:nvPr>
            <p:ph sz="quarter" idx="23"/>
          </p:nvPr>
        </p:nvSpPr>
        <p:spPr>
          <a:xfrm>
            <a:off x="6172200" y="1028700"/>
            <a:ext cx="5753100" cy="2283843"/>
          </a:xfrm>
        </p:spPr>
        <p:txBody>
          <a:bodyPr/>
          <a:lstStyle>
            <a:lvl1pPr>
              <a:defRPr sz="900">
                <a:solidFill>
                  <a:schemeClr val="tx1">
                    <a:lumMod val="75000"/>
                    <a:lumOff val="25000"/>
                  </a:schemeClr>
                </a:solidFill>
              </a:defRPr>
            </a:lvl1pPr>
            <a:lvl2pPr>
              <a:defRPr sz="900">
                <a:solidFill>
                  <a:schemeClr val="tx1">
                    <a:lumMod val="75000"/>
                    <a:lumOff val="25000"/>
                  </a:schemeClr>
                </a:solidFill>
              </a:defRPr>
            </a:lvl2pPr>
            <a:lvl3pPr>
              <a:defRPr sz="900">
                <a:solidFill>
                  <a:schemeClr val="tx1">
                    <a:lumMod val="75000"/>
                    <a:lumOff val="25000"/>
                  </a:schemeClr>
                </a:solidFill>
              </a:defRPr>
            </a:lvl3pPr>
            <a:lvl4pPr>
              <a:defRPr sz="900">
                <a:solidFill>
                  <a:schemeClr val="tx1">
                    <a:lumMod val="75000"/>
                    <a:lumOff val="25000"/>
                  </a:schemeClr>
                </a:solidFill>
              </a:defRPr>
            </a:lvl4pPr>
            <a:lvl5pPr>
              <a:defRPr sz="9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Content Placeholder 1"/>
          <p:cNvSpPr>
            <a:spLocks noGrp="1"/>
          </p:cNvSpPr>
          <p:nvPr>
            <p:ph sz="quarter" idx="15"/>
          </p:nvPr>
        </p:nvSpPr>
        <p:spPr>
          <a:xfrm>
            <a:off x="266700" y="1028700"/>
            <a:ext cx="5753100" cy="2283843"/>
          </a:xfrm>
        </p:spPr>
        <p:txBody>
          <a:bodyPr/>
          <a:lstStyle>
            <a:lvl1pPr>
              <a:defRPr sz="900">
                <a:solidFill>
                  <a:schemeClr val="tx1">
                    <a:lumMod val="75000"/>
                    <a:lumOff val="25000"/>
                  </a:schemeClr>
                </a:solidFill>
              </a:defRPr>
            </a:lvl1pPr>
            <a:lvl2pPr>
              <a:defRPr sz="900">
                <a:solidFill>
                  <a:schemeClr val="tx1">
                    <a:lumMod val="75000"/>
                    <a:lumOff val="25000"/>
                  </a:schemeClr>
                </a:solidFill>
              </a:defRPr>
            </a:lvl2pPr>
            <a:lvl3pPr>
              <a:defRPr sz="900">
                <a:solidFill>
                  <a:schemeClr val="tx1">
                    <a:lumMod val="75000"/>
                    <a:lumOff val="25000"/>
                  </a:schemeClr>
                </a:solidFill>
              </a:defRPr>
            </a:lvl3pPr>
            <a:lvl4pPr>
              <a:defRPr sz="900">
                <a:solidFill>
                  <a:schemeClr val="tx1">
                    <a:lumMod val="75000"/>
                    <a:lumOff val="25000"/>
                  </a:schemeClr>
                </a:solidFill>
              </a:defRPr>
            </a:lvl4pPr>
            <a:lvl5pPr>
              <a:defRPr sz="9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1"/>
          <p:cNvSpPr>
            <a:spLocks noGrp="1"/>
          </p:cNvSpPr>
          <p:nvPr>
            <p:ph type="title"/>
          </p:nvPr>
        </p:nvSpPr>
        <p:spPr/>
        <p:txBody>
          <a:bodyPr/>
          <a:lstStyle/>
          <a:p>
            <a:r>
              <a:rPr lang="en-US" dirty="0"/>
              <a:t>Click to edit Master title style</a:t>
            </a:r>
          </a:p>
        </p:txBody>
      </p:sp>
      <p:sp>
        <p:nvSpPr>
          <p:cNvPr id="5" name="Date Placeholder 4">
            <a:extLst>
              <a:ext uri="{FF2B5EF4-FFF2-40B4-BE49-F238E27FC236}">
                <a16:creationId xmlns:a16="http://schemas.microsoft.com/office/drawing/2014/main" id="{AADB0298-AAE9-38A5-935C-537E8444E40C}"/>
              </a:ext>
            </a:extLst>
          </p:cNvPr>
          <p:cNvSpPr>
            <a:spLocks noGrp="1"/>
          </p:cNvSpPr>
          <p:nvPr>
            <p:ph type="dt" sz="half" idx="25"/>
          </p:nvPr>
        </p:nvSpPr>
        <p:spPr/>
        <p:txBody>
          <a:bodyPr/>
          <a:lstStyle/>
          <a:p>
            <a:endParaRPr lang="en-US" dirty="0"/>
          </a:p>
        </p:txBody>
      </p:sp>
      <p:sp>
        <p:nvSpPr>
          <p:cNvPr id="6" name="Footer Placeholder 5">
            <a:extLst>
              <a:ext uri="{FF2B5EF4-FFF2-40B4-BE49-F238E27FC236}">
                <a16:creationId xmlns:a16="http://schemas.microsoft.com/office/drawing/2014/main" id="{D52C905D-E7A5-5841-E24E-8E8D9EAF35CE}"/>
              </a:ext>
            </a:extLst>
          </p:cNvPr>
          <p:cNvSpPr>
            <a:spLocks noGrp="1"/>
          </p:cNvSpPr>
          <p:nvPr>
            <p:ph type="ftr" sz="quarter" idx="26"/>
          </p:nvPr>
        </p:nvSpPr>
        <p:spPr/>
        <p:txBody>
          <a:bodyPr/>
          <a:lstStyle/>
          <a:p>
            <a:endParaRPr lang="en-US" dirty="0"/>
          </a:p>
        </p:txBody>
      </p:sp>
    </p:spTree>
    <p:extLst>
      <p:ext uri="{BB962C8B-B14F-4D97-AF65-F5344CB8AC3E}">
        <p14:creationId xmlns:p14="http://schemas.microsoft.com/office/powerpoint/2010/main" val="1978226686"/>
      </p:ext>
    </p:extLst>
  </p:cSld>
  <p:clrMapOvr>
    <a:masterClrMapping/>
  </p:clrMapOvr>
  <p:extLst>
    <p:ext uri="{DCECCB84-F9BA-43D5-87BE-67443E8EF086}">
      <p15:sldGuideLst xmlns:p15="http://schemas.microsoft.com/office/powerpoint/2012/main">
        <p15:guide id="1" orient="horz" pos="2088">
          <p15:clr>
            <a:srgbClr val="FBAE40"/>
          </p15:clr>
        </p15:guide>
        <p15:guide id="2" orient="horz" pos="2232">
          <p15:clr>
            <a:srgbClr val="FBAE40"/>
          </p15:clr>
        </p15:guide>
        <p15:guide id="3" pos="3888">
          <p15:clr>
            <a:srgbClr val="FBAE40"/>
          </p15:clr>
        </p15:guide>
        <p15:guide id="4" pos="3792">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 Tri-Chart Top">
    <p:spTree>
      <p:nvGrpSpPr>
        <p:cNvPr id="1" name=""/>
        <p:cNvGrpSpPr/>
        <p:nvPr/>
      </p:nvGrpSpPr>
      <p:grpSpPr>
        <a:xfrm>
          <a:off x="0" y="0"/>
          <a:ext cx="0" cy="0"/>
          <a:chOff x="0" y="0"/>
          <a:chExt cx="0" cy="0"/>
        </a:xfrm>
      </p:grpSpPr>
      <p:sp>
        <p:nvSpPr>
          <p:cNvPr id="17" name="Content Placeholder 3"/>
          <p:cNvSpPr>
            <a:spLocks noGrp="1"/>
          </p:cNvSpPr>
          <p:nvPr>
            <p:ph sz="quarter" idx="23"/>
          </p:nvPr>
        </p:nvSpPr>
        <p:spPr>
          <a:xfrm>
            <a:off x="6172200" y="3848100"/>
            <a:ext cx="5753100" cy="2781300"/>
          </a:xfrm>
        </p:spPr>
        <p:txBody>
          <a:bodyPr/>
          <a:lstStyle>
            <a:lvl1pPr>
              <a:defRPr sz="900">
                <a:solidFill>
                  <a:schemeClr val="tx1">
                    <a:lumMod val="75000"/>
                    <a:lumOff val="25000"/>
                  </a:schemeClr>
                </a:solidFill>
              </a:defRPr>
            </a:lvl1pPr>
            <a:lvl2pPr>
              <a:defRPr sz="900">
                <a:solidFill>
                  <a:schemeClr val="tx1">
                    <a:lumMod val="75000"/>
                    <a:lumOff val="25000"/>
                  </a:schemeClr>
                </a:solidFill>
              </a:defRPr>
            </a:lvl2pPr>
            <a:lvl3pPr>
              <a:defRPr sz="900">
                <a:solidFill>
                  <a:schemeClr val="tx1">
                    <a:lumMod val="75000"/>
                    <a:lumOff val="25000"/>
                  </a:schemeClr>
                </a:solidFill>
              </a:defRPr>
            </a:lvl3pPr>
            <a:lvl4pPr>
              <a:defRPr sz="900">
                <a:solidFill>
                  <a:schemeClr val="tx1">
                    <a:lumMod val="75000"/>
                    <a:lumOff val="25000"/>
                  </a:schemeClr>
                </a:solidFill>
              </a:defRPr>
            </a:lvl4pPr>
            <a:lvl5pPr>
              <a:defRPr sz="9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Content Placeholder 2"/>
          <p:cNvSpPr>
            <a:spLocks noGrp="1"/>
          </p:cNvSpPr>
          <p:nvPr>
            <p:ph sz="quarter" idx="15"/>
          </p:nvPr>
        </p:nvSpPr>
        <p:spPr>
          <a:xfrm>
            <a:off x="266700" y="3848100"/>
            <a:ext cx="5753100" cy="2781300"/>
          </a:xfrm>
        </p:spPr>
        <p:txBody>
          <a:bodyPr/>
          <a:lstStyle>
            <a:lvl1pPr>
              <a:defRPr sz="900">
                <a:solidFill>
                  <a:schemeClr val="tx1">
                    <a:lumMod val="75000"/>
                    <a:lumOff val="25000"/>
                  </a:schemeClr>
                </a:solidFill>
              </a:defRPr>
            </a:lvl1pPr>
            <a:lvl2pPr>
              <a:defRPr sz="900">
                <a:solidFill>
                  <a:schemeClr val="tx1">
                    <a:lumMod val="75000"/>
                    <a:lumOff val="25000"/>
                  </a:schemeClr>
                </a:solidFill>
              </a:defRPr>
            </a:lvl2pPr>
            <a:lvl3pPr>
              <a:defRPr sz="900">
                <a:solidFill>
                  <a:schemeClr val="tx1">
                    <a:lumMod val="75000"/>
                    <a:lumOff val="25000"/>
                  </a:schemeClr>
                </a:solidFill>
              </a:defRPr>
            </a:lvl3pPr>
            <a:lvl4pPr>
              <a:defRPr sz="900">
                <a:solidFill>
                  <a:schemeClr val="tx1">
                    <a:lumMod val="75000"/>
                    <a:lumOff val="25000"/>
                  </a:schemeClr>
                </a:solidFill>
              </a:defRPr>
            </a:lvl4pPr>
            <a:lvl5pPr>
              <a:defRPr sz="9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6" name="Content Placeholder 1"/>
          <p:cNvSpPr>
            <a:spLocks noGrp="1"/>
          </p:cNvSpPr>
          <p:nvPr>
            <p:ph sz="quarter" idx="22"/>
          </p:nvPr>
        </p:nvSpPr>
        <p:spPr>
          <a:xfrm>
            <a:off x="266700" y="1024178"/>
            <a:ext cx="11658600" cy="2667000"/>
          </a:xfrm>
        </p:spPr>
        <p:txBody>
          <a:bodyPr/>
          <a:lstStyle>
            <a:lvl1pPr>
              <a:defRPr sz="900">
                <a:solidFill>
                  <a:schemeClr val="tx1">
                    <a:lumMod val="75000"/>
                    <a:lumOff val="25000"/>
                  </a:schemeClr>
                </a:solidFill>
              </a:defRPr>
            </a:lvl1pPr>
            <a:lvl2pPr>
              <a:defRPr sz="900">
                <a:solidFill>
                  <a:schemeClr val="tx1">
                    <a:lumMod val="75000"/>
                    <a:lumOff val="25000"/>
                  </a:schemeClr>
                </a:solidFill>
              </a:defRPr>
            </a:lvl2pPr>
            <a:lvl3pPr>
              <a:defRPr sz="900">
                <a:solidFill>
                  <a:schemeClr val="tx1">
                    <a:lumMod val="75000"/>
                    <a:lumOff val="25000"/>
                  </a:schemeClr>
                </a:solidFill>
              </a:defRPr>
            </a:lvl3pPr>
            <a:lvl4pPr>
              <a:defRPr sz="900">
                <a:solidFill>
                  <a:schemeClr val="tx1">
                    <a:lumMod val="75000"/>
                    <a:lumOff val="25000"/>
                  </a:schemeClr>
                </a:solidFill>
              </a:defRPr>
            </a:lvl4pPr>
            <a:lvl5pPr>
              <a:defRPr sz="9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1"/>
          <p:cNvSpPr>
            <a:spLocks noGrp="1"/>
          </p:cNvSpPr>
          <p:nvPr>
            <p:ph type="title"/>
          </p:nvPr>
        </p:nvSpPr>
        <p:spPr/>
        <p:txBody>
          <a:bodyPr/>
          <a:lstStyle/>
          <a:p>
            <a:r>
              <a:rPr lang="en-US" dirty="0"/>
              <a:t>Click to edit Master title style</a:t>
            </a:r>
          </a:p>
        </p:txBody>
      </p:sp>
      <p:sp>
        <p:nvSpPr>
          <p:cNvPr id="4" name="Date Placeholder 3">
            <a:extLst>
              <a:ext uri="{FF2B5EF4-FFF2-40B4-BE49-F238E27FC236}">
                <a16:creationId xmlns:a16="http://schemas.microsoft.com/office/drawing/2014/main" id="{CE138066-C767-E96E-E21F-B1E4478B0958}"/>
              </a:ext>
            </a:extLst>
          </p:cNvPr>
          <p:cNvSpPr>
            <a:spLocks noGrp="1"/>
          </p:cNvSpPr>
          <p:nvPr>
            <p:ph type="dt" sz="half" idx="24"/>
          </p:nvPr>
        </p:nvSpPr>
        <p:spPr/>
        <p:txBody>
          <a:bodyPr/>
          <a:lstStyle/>
          <a:p>
            <a:endParaRPr lang="en-US" dirty="0"/>
          </a:p>
        </p:txBody>
      </p:sp>
      <p:sp>
        <p:nvSpPr>
          <p:cNvPr id="5" name="Footer Placeholder 4">
            <a:extLst>
              <a:ext uri="{FF2B5EF4-FFF2-40B4-BE49-F238E27FC236}">
                <a16:creationId xmlns:a16="http://schemas.microsoft.com/office/drawing/2014/main" id="{E18328B5-C225-08E6-86C5-18BB6982BC1B}"/>
              </a:ext>
            </a:extLst>
          </p:cNvPr>
          <p:cNvSpPr>
            <a:spLocks noGrp="1"/>
          </p:cNvSpPr>
          <p:nvPr>
            <p:ph type="ftr" sz="quarter" idx="25"/>
          </p:nvPr>
        </p:nvSpPr>
        <p:spPr/>
        <p:txBody>
          <a:bodyPr/>
          <a:lstStyle/>
          <a:p>
            <a:endParaRPr lang="en-US" dirty="0"/>
          </a:p>
        </p:txBody>
      </p:sp>
    </p:spTree>
    <p:extLst>
      <p:ext uri="{BB962C8B-B14F-4D97-AF65-F5344CB8AC3E}">
        <p14:creationId xmlns:p14="http://schemas.microsoft.com/office/powerpoint/2010/main" val="1736588705"/>
      </p:ext>
    </p:extLst>
  </p:cSld>
  <p:clrMapOvr>
    <a:masterClrMapping/>
  </p:clrMapOvr>
  <p:extLst>
    <p:ext uri="{DCECCB84-F9BA-43D5-87BE-67443E8EF086}">
      <p15:sldGuideLst xmlns:p15="http://schemas.microsoft.com/office/powerpoint/2012/main">
        <p15:guide id="1" orient="horz" pos="2328">
          <p15:clr>
            <a:srgbClr val="FBAE40"/>
          </p15:clr>
        </p15:guide>
        <p15:guide id="2" orient="horz" pos="2424">
          <p15:clr>
            <a:srgbClr val="FBAE40"/>
          </p15:clr>
        </p15:guide>
        <p15:guide id="3" pos="3888">
          <p15:clr>
            <a:srgbClr val="FBAE40"/>
          </p15:clr>
        </p15:guide>
        <p15:guide id="4" pos="3792">
          <p15:clr>
            <a:srgbClr val="FBAE40"/>
          </p15:clr>
        </p15:guide>
      </p15:sldGuideLst>
    </p:ext>
  </p:extLst>
</p:sldLayout>
</file>

<file path=ppt/slideLayouts/slideLayout120.xml><?xml version="1.0" encoding="utf-8"?>
<p:sldLayout xmlns:a="http://schemas.openxmlformats.org/drawingml/2006/main" xmlns:r="http://schemas.openxmlformats.org/officeDocument/2006/relationships" xmlns:p="http://schemas.openxmlformats.org/presentationml/2006/main" preserve="1" userDrawn="1">
  <p:cSld name="Title - Tri-Chart Bottom">
    <p:spTree>
      <p:nvGrpSpPr>
        <p:cNvPr id="1" name=""/>
        <p:cNvGrpSpPr/>
        <p:nvPr/>
      </p:nvGrpSpPr>
      <p:grpSpPr>
        <a:xfrm>
          <a:off x="0" y="0"/>
          <a:ext cx="0" cy="0"/>
          <a:chOff x="0" y="0"/>
          <a:chExt cx="0" cy="0"/>
        </a:xfrm>
      </p:grpSpPr>
      <p:sp>
        <p:nvSpPr>
          <p:cNvPr id="16" name="Content Placeholder 3"/>
          <p:cNvSpPr>
            <a:spLocks noGrp="1"/>
          </p:cNvSpPr>
          <p:nvPr>
            <p:ph sz="quarter" idx="22"/>
          </p:nvPr>
        </p:nvSpPr>
        <p:spPr>
          <a:xfrm>
            <a:off x="266700" y="3855720"/>
            <a:ext cx="11658600" cy="2773680"/>
          </a:xfrm>
        </p:spPr>
        <p:txBody>
          <a:bodyPr/>
          <a:lstStyle>
            <a:lvl1pPr>
              <a:defRPr sz="900">
                <a:solidFill>
                  <a:schemeClr val="tx1">
                    <a:lumMod val="75000"/>
                    <a:lumOff val="25000"/>
                  </a:schemeClr>
                </a:solidFill>
              </a:defRPr>
            </a:lvl1pPr>
            <a:lvl2pPr>
              <a:defRPr sz="900">
                <a:solidFill>
                  <a:schemeClr val="tx1">
                    <a:lumMod val="75000"/>
                    <a:lumOff val="25000"/>
                  </a:schemeClr>
                </a:solidFill>
              </a:defRPr>
            </a:lvl2pPr>
            <a:lvl3pPr>
              <a:defRPr sz="900">
                <a:solidFill>
                  <a:schemeClr val="tx1">
                    <a:lumMod val="75000"/>
                    <a:lumOff val="25000"/>
                  </a:schemeClr>
                </a:solidFill>
              </a:defRPr>
            </a:lvl3pPr>
            <a:lvl4pPr>
              <a:defRPr sz="900">
                <a:solidFill>
                  <a:schemeClr val="tx1">
                    <a:lumMod val="75000"/>
                    <a:lumOff val="25000"/>
                  </a:schemeClr>
                </a:solidFill>
              </a:defRPr>
            </a:lvl4pPr>
            <a:lvl5pPr>
              <a:defRPr sz="9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7" name="Content Placeholder 2"/>
          <p:cNvSpPr>
            <a:spLocks noGrp="1"/>
          </p:cNvSpPr>
          <p:nvPr>
            <p:ph sz="quarter" idx="23"/>
          </p:nvPr>
        </p:nvSpPr>
        <p:spPr>
          <a:xfrm>
            <a:off x="6172200" y="1028700"/>
            <a:ext cx="5753100" cy="2667000"/>
          </a:xfrm>
        </p:spPr>
        <p:txBody>
          <a:bodyPr/>
          <a:lstStyle>
            <a:lvl1pPr>
              <a:defRPr sz="900">
                <a:solidFill>
                  <a:schemeClr val="tx1">
                    <a:lumMod val="75000"/>
                    <a:lumOff val="25000"/>
                  </a:schemeClr>
                </a:solidFill>
              </a:defRPr>
            </a:lvl1pPr>
            <a:lvl2pPr>
              <a:defRPr sz="900">
                <a:solidFill>
                  <a:schemeClr val="tx1">
                    <a:lumMod val="75000"/>
                    <a:lumOff val="25000"/>
                  </a:schemeClr>
                </a:solidFill>
              </a:defRPr>
            </a:lvl2pPr>
            <a:lvl3pPr>
              <a:defRPr sz="900">
                <a:solidFill>
                  <a:schemeClr val="tx1">
                    <a:lumMod val="75000"/>
                    <a:lumOff val="25000"/>
                  </a:schemeClr>
                </a:solidFill>
              </a:defRPr>
            </a:lvl3pPr>
            <a:lvl4pPr>
              <a:defRPr sz="900">
                <a:solidFill>
                  <a:schemeClr val="tx1">
                    <a:lumMod val="75000"/>
                    <a:lumOff val="25000"/>
                  </a:schemeClr>
                </a:solidFill>
              </a:defRPr>
            </a:lvl4pPr>
            <a:lvl5pPr>
              <a:defRPr sz="9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Content Placeholder 1"/>
          <p:cNvSpPr>
            <a:spLocks noGrp="1"/>
          </p:cNvSpPr>
          <p:nvPr>
            <p:ph sz="quarter" idx="15"/>
          </p:nvPr>
        </p:nvSpPr>
        <p:spPr>
          <a:xfrm>
            <a:off x="266700" y="1028700"/>
            <a:ext cx="5753100" cy="2667000"/>
          </a:xfrm>
        </p:spPr>
        <p:txBody>
          <a:bodyPr/>
          <a:lstStyle>
            <a:lvl1pPr>
              <a:defRPr sz="900">
                <a:solidFill>
                  <a:schemeClr val="tx1">
                    <a:lumMod val="75000"/>
                    <a:lumOff val="25000"/>
                  </a:schemeClr>
                </a:solidFill>
              </a:defRPr>
            </a:lvl1pPr>
            <a:lvl2pPr>
              <a:defRPr sz="900">
                <a:solidFill>
                  <a:schemeClr val="tx1">
                    <a:lumMod val="75000"/>
                    <a:lumOff val="25000"/>
                  </a:schemeClr>
                </a:solidFill>
              </a:defRPr>
            </a:lvl2pPr>
            <a:lvl3pPr>
              <a:defRPr sz="900">
                <a:solidFill>
                  <a:schemeClr val="tx1">
                    <a:lumMod val="75000"/>
                    <a:lumOff val="25000"/>
                  </a:schemeClr>
                </a:solidFill>
              </a:defRPr>
            </a:lvl3pPr>
            <a:lvl4pPr>
              <a:defRPr sz="900">
                <a:solidFill>
                  <a:schemeClr val="tx1">
                    <a:lumMod val="75000"/>
                    <a:lumOff val="25000"/>
                  </a:schemeClr>
                </a:solidFill>
              </a:defRPr>
            </a:lvl4pPr>
            <a:lvl5pPr>
              <a:defRPr sz="9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1"/>
          <p:cNvSpPr>
            <a:spLocks noGrp="1"/>
          </p:cNvSpPr>
          <p:nvPr>
            <p:ph type="title"/>
          </p:nvPr>
        </p:nvSpPr>
        <p:spPr/>
        <p:txBody>
          <a:bodyPr/>
          <a:lstStyle/>
          <a:p>
            <a:r>
              <a:rPr lang="en-US" dirty="0"/>
              <a:t>Click to edit Master title style</a:t>
            </a:r>
          </a:p>
        </p:txBody>
      </p:sp>
      <p:sp>
        <p:nvSpPr>
          <p:cNvPr id="4" name="Date Placeholder 3">
            <a:extLst>
              <a:ext uri="{FF2B5EF4-FFF2-40B4-BE49-F238E27FC236}">
                <a16:creationId xmlns:a16="http://schemas.microsoft.com/office/drawing/2014/main" id="{3246758A-EC6C-2E6D-7C25-EBF35B1A110D}"/>
              </a:ext>
            </a:extLst>
          </p:cNvPr>
          <p:cNvSpPr>
            <a:spLocks noGrp="1"/>
          </p:cNvSpPr>
          <p:nvPr>
            <p:ph type="dt" sz="half" idx="24"/>
          </p:nvPr>
        </p:nvSpPr>
        <p:spPr/>
        <p:txBody>
          <a:bodyPr/>
          <a:lstStyle/>
          <a:p>
            <a:endParaRPr lang="en-US" dirty="0"/>
          </a:p>
        </p:txBody>
      </p:sp>
      <p:sp>
        <p:nvSpPr>
          <p:cNvPr id="5" name="Footer Placeholder 4">
            <a:extLst>
              <a:ext uri="{FF2B5EF4-FFF2-40B4-BE49-F238E27FC236}">
                <a16:creationId xmlns:a16="http://schemas.microsoft.com/office/drawing/2014/main" id="{656A35E6-84D0-522D-F6FA-96313C01D057}"/>
              </a:ext>
            </a:extLst>
          </p:cNvPr>
          <p:cNvSpPr>
            <a:spLocks noGrp="1"/>
          </p:cNvSpPr>
          <p:nvPr>
            <p:ph type="ftr" sz="quarter" idx="25"/>
          </p:nvPr>
        </p:nvSpPr>
        <p:spPr/>
        <p:txBody>
          <a:bodyPr/>
          <a:lstStyle/>
          <a:p>
            <a:endParaRPr lang="en-US" dirty="0"/>
          </a:p>
        </p:txBody>
      </p:sp>
    </p:spTree>
    <p:extLst>
      <p:ext uri="{BB962C8B-B14F-4D97-AF65-F5344CB8AC3E}">
        <p14:creationId xmlns:p14="http://schemas.microsoft.com/office/powerpoint/2010/main" val="2049539758"/>
      </p:ext>
    </p:extLst>
  </p:cSld>
  <p:clrMapOvr>
    <a:masterClrMapping/>
  </p:clrMapOvr>
  <p:extLst>
    <p:ext uri="{DCECCB84-F9BA-43D5-87BE-67443E8EF086}">
      <p15:sldGuideLst xmlns:p15="http://schemas.microsoft.com/office/powerpoint/2012/main">
        <p15:guide id="1" orient="horz" pos="2328">
          <p15:clr>
            <a:srgbClr val="FBAE40"/>
          </p15:clr>
        </p15:guide>
        <p15:guide id="2" orient="horz" pos="2424">
          <p15:clr>
            <a:srgbClr val="FBAE40"/>
          </p15:clr>
        </p15:guide>
        <p15:guide id="3" pos="3888">
          <p15:clr>
            <a:srgbClr val="FBAE40"/>
          </p15:clr>
        </p15:guide>
        <p15:guide id="4" pos="3792">
          <p15:clr>
            <a:srgbClr val="FBAE40"/>
          </p15:clr>
        </p15:guide>
      </p15:sldGuideLst>
    </p:ext>
  </p:extLst>
</p:sldLayout>
</file>

<file path=ppt/slideLayouts/slideLayout121.xml><?xml version="1.0" encoding="utf-8"?>
<p:sldLayout xmlns:a="http://schemas.openxmlformats.org/drawingml/2006/main" xmlns:r="http://schemas.openxmlformats.org/officeDocument/2006/relationships" xmlns:p="http://schemas.openxmlformats.org/presentationml/2006/main" preserve="1" userDrawn="1">
  <p:cSld name="Title - Tri-Chart Top">
    <p:spTree>
      <p:nvGrpSpPr>
        <p:cNvPr id="1" name=""/>
        <p:cNvGrpSpPr/>
        <p:nvPr/>
      </p:nvGrpSpPr>
      <p:grpSpPr>
        <a:xfrm>
          <a:off x="0" y="0"/>
          <a:ext cx="0" cy="0"/>
          <a:chOff x="0" y="0"/>
          <a:chExt cx="0" cy="0"/>
        </a:xfrm>
      </p:grpSpPr>
      <p:sp>
        <p:nvSpPr>
          <p:cNvPr id="17" name="Content Placeholder 3"/>
          <p:cNvSpPr>
            <a:spLocks noGrp="1"/>
          </p:cNvSpPr>
          <p:nvPr>
            <p:ph sz="quarter" idx="23"/>
          </p:nvPr>
        </p:nvSpPr>
        <p:spPr>
          <a:xfrm>
            <a:off x="6172200" y="3848100"/>
            <a:ext cx="5753100" cy="2781300"/>
          </a:xfrm>
        </p:spPr>
        <p:txBody>
          <a:bodyPr/>
          <a:lstStyle>
            <a:lvl1pPr>
              <a:defRPr sz="900">
                <a:solidFill>
                  <a:schemeClr val="tx1">
                    <a:lumMod val="75000"/>
                    <a:lumOff val="25000"/>
                  </a:schemeClr>
                </a:solidFill>
              </a:defRPr>
            </a:lvl1pPr>
            <a:lvl2pPr>
              <a:defRPr sz="900">
                <a:solidFill>
                  <a:schemeClr val="tx1">
                    <a:lumMod val="75000"/>
                    <a:lumOff val="25000"/>
                  </a:schemeClr>
                </a:solidFill>
              </a:defRPr>
            </a:lvl2pPr>
            <a:lvl3pPr>
              <a:defRPr sz="900">
                <a:solidFill>
                  <a:schemeClr val="tx1">
                    <a:lumMod val="75000"/>
                    <a:lumOff val="25000"/>
                  </a:schemeClr>
                </a:solidFill>
              </a:defRPr>
            </a:lvl3pPr>
            <a:lvl4pPr>
              <a:defRPr sz="900">
                <a:solidFill>
                  <a:schemeClr val="tx1">
                    <a:lumMod val="75000"/>
                    <a:lumOff val="25000"/>
                  </a:schemeClr>
                </a:solidFill>
              </a:defRPr>
            </a:lvl4pPr>
            <a:lvl5pPr>
              <a:defRPr sz="9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Content Placeholder 2"/>
          <p:cNvSpPr>
            <a:spLocks noGrp="1"/>
          </p:cNvSpPr>
          <p:nvPr>
            <p:ph sz="quarter" idx="15"/>
          </p:nvPr>
        </p:nvSpPr>
        <p:spPr>
          <a:xfrm>
            <a:off x="266700" y="3848100"/>
            <a:ext cx="5753100" cy="2781300"/>
          </a:xfrm>
        </p:spPr>
        <p:txBody>
          <a:bodyPr/>
          <a:lstStyle>
            <a:lvl1pPr>
              <a:defRPr sz="900">
                <a:solidFill>
                  <a:schemeClr val="tx1">
                    <a:lumMod val="75000"/>
                    <a:lumOff val="25000"/>
                  </a:schemeClr>
                </a:solidFill>
              </a:defRPr>
            </a:lvl1pPr>
            <a:lvl2pPr>
              <a:defRPr sz="900">
                <a:solidFill>
                  <a:schemeClr val="tx1">
                    <a:lumMod val="75000"/>
                    <a:lumOff val="25000"/>
                  </a:schemeClr>
                </a:solidFill>
              </a:defRPr>
            </a:lvl2pPr>
            <a:lvl3pPr>
              <a:defRPr sz="900">
                <a:solidFill>
                  <a:schemeClr val="tx1">
                    <a:lumMod val="75000"/>
                    <a:lumOff val="25000"/>
                  </a:schemeClr>
                </a:solidFill>
              </a:defRPr>
            </a:lvl3pPr>
            <a:lvl4pPr>
              <a:defRPr sz="900">
                <a:solidFill>
                  <a:schemeClr val="tx1">
                    <a:lumMod val="75000"/>
                    <a:lumOff val="25000"/>
                  </a:schemeClr>
                </a:solidFill>
              </a:defRPr>
            </a:lvl4pPr>
            <a:lvl5pPr>
              <a:defRPr sz="9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6" name="Content Placeholder 1"/>
          <p:cNvSpPr>
            <a:spLocks noGrp="1"/>
          </p:cNvSpPr>
          <p:nvPr>
            <p:ph sz="quarter" idx="22"/>
          </p:nvPr>
        </p:nvSpPr>
        <p:spPr>
          <a:xfrm>
            <a:off x="266700" y="1024178"/>
            <a:ext cx="11658600" cy="2667000"/>
          </a:xfrm>
        </p:spPr>
        <p:txBody>
          <a:bodyPr/>
          <a:lstStyle>
            <a:lvl1pPr>
              <a:defRPr sz="900">
                <a:solidFill>
                  <a:schemeClr val="tx1">
                    <a:lumMod val="75000"/>
                    <a:lumOff val="25000"/>
                  </a:schemeClr>
                </a:solidFill>
              </a:defRPr>
            </a:lvl1pPr>
            <a:lvl2pPr>
              <a:defRPr sz="900">
                <a:solidFill>
                  <a:schemeClr val="tx1">
                    <a:lumMod val="75000"/>
                    <a:lumOff val="25000"/>
                  </a:schemeClr>
                </a:solidFill>
              </a:defRPr>
            </a:lvl2pPr>
            <a:lvl3pPr>
              <a:defRPr sz="900">
                <a:solidFill>
                  <a:schemeClr val="tx1">
                    <a:lumMod val="75000"/>
                    <a:lumOff val="25000"/>
                  </a:schemeClr>
                </a:solidFill>
              </a:defRPr>
            </a:lvl3pPr>
            <a:lvl4pPr>
              <a:defRPr sz="900">
                <a:solidFill>
                  <a:schemeClr val="tx1">
                    <a:lumMod val="75000"/>
                    <a:lumOff val="25000"/>
                  </a:schemeClr>
                </a:solidFill>
              </a:defRPr>
            </a:lvl4pPr>
            <a:lvl5pPr>
              <a:defRPr sz="9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1"/>
          <p:cNvSpPr>
            <a:spLocks noGrp="1"/>
          </p:cNvSpPr>
          <p:nvPr>
            <p:ph type="title"/>
          </p:nvPr>
        </p:nvSpPr>
        <p:spPr/>
        <p:txBody>
          <a:bodyPr/>
          <a:lstStyle/>
          <a:p>
            <a:r>
              <a:rPr lang="en-US" dirty="0"/>
              <a:t>Click to edit Master title style</a:t>
            </a:r>
          </a:p>
        </p:txBody>
      </p:sp>
      <p:sp>
        <p:nvSpPr>
          <p:cNvPr id="4" name="Date Placeholder 3">
            <a:extLst>
              <a:ext uri="{FF2B5EF4-FFF2-40B4-BE49-F238E27FC236}">
                <a16:creationId xmlns:a16="http://schemas.microsoft.com/office/drawing/2014/main" id="{CE138066-C767-E96E-E21F-B1E4478B0958}"/>
              </a:ext>
            </a:extLst>
          </p:cNvPr>
          <p:cNvSpPr>
            <a:spLocks noGrp="1"/>
          </p:cNvSpPr>
          <p:nvPr>
            <p:ph type="dt" sz="half" idx="24"/>
          </p:nvPr>
        </p:nvSpPr>
        <p:spPr/>
        <p:txBody>
          <a:bodyPr/>
          <a:lstStyle/>
          <a:p>
            <a:endParaRPr lang="en-US" dirty="0"/>
          </a:p>
        </p:txBody>
      </p:sp>
      <p:sp>
        <p:nvSpPr>
          <p:cNvPr id="5" name="Footer Placeholder 4">
            <a:extLst>
              <a:ext uri="{FF2B5EF4-FFF2-40B4-BE49-F238E27FC236}">
                <a16:creationId xmlns:a16="http://schemas.microsoft.com/office/drawing/2014/main" id="{E18328B5-C225-08E6-86C5-18BB6982BC1B}"/>
              </a:ext>
            </a:extLst>
          </p:cNvPr>
          <p:cNvSpPr>
            <a:spLocks noGrp="1"/>
          </p:cNvSpPr>
          <p:nvPr>
            <p:ph type="ftr" sz="quarter" idx="25"/>
          </p:nvPr>
        </p:nvSpPr>
        <p:spPr/>
        <p:txBody>
          <a:bodyPr/>
          <a:lstStyle/>
          <a:p>
            <a:endParaRPr lang="en-US" dirty="0"/>
          </a:p>
        </p:txBody>
      </p:sp>
    </p:spTree>
    <p:extLst>
      <p:ext uri="{BB962C8B-B14F-4D97-AF65-F5344CB8AC3E}">
        <p14:creationId xmlns:p14="http://schemas.microsoft.com/office/powerpoint/2010/main" val="3877110228"/>
      </p:ext>
    </p:extLst>
  </p:cSld>
  <p:clrMapOvr>
    <a:masterClrMapping/>
  </p:clrMapOvr>
  <p:extLst>
    <p:ext uri="{DCECCB84-F9BA-43D5-87BE-67443E8EF086}">
      <p15:sldGuideLst xmlns:p15="http://schemas.microsoft.com/office/powerpoint/2012/main">
        <p15:guide id="1" orient="horz" pos="2328">
          <p15:clr>
            <a:srgbClr val="FBAE40"/>
          </p15:clr>
        </p15:guide>
        <p15:guide id="2" orient="horz" pos="2424">
          <p15:clr>
            <a:srgbClr val="FBAE40"/>
          </p15:clr>
        </p15:guide>
        <p15:guide id="3" pos="3888">
          <p15:clr>
            <a:srgbClr val="FBAE40"/>
          </p15:clr>
        </p15:guide>
        <p15:guide id="4" pos="3792">
          <p15:clr>
            <a:srgbClr val="FBAE40"/>
          </p15:clr>
        </p15:guide>
      </p15:sldGuideLst>
    </p:ext>
  </p:extLst>
</p:sldLayout>
</file>

<file path=ppt/slideLayouts/slideLayout122.xml><?xml version="1.0" encoding="utf-8"?>
<p:sldLayout xmlns:a="http://schemas.openxmlformats.org/drawingml/2006/main" xmlns:r="http://schemas.openxmlformats.org/officeDocument/2006/relationships" xmlns:p="http://schemas.openxmlformats.org/presentationml/2006/main" preserve="1" userDrawn="1">
  <p:cSld name="Title - N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5" name="Date Placeholder 4">
            <a:extLst>
              <a:ext uri="{FF2B5EF4-FFF2-40B4-BE49-F238E27FC236}">
                <a16:creationId xmlns:a16="http://schemas.microsoft.com/office/drawing/2014/main" id="{D7835296-7DAA-2D03-3C74-8EDBE0C7DFA4}"/>
              </a:ext>
            </a:extLst>
          </p:cNvPr>
          <p:cNvSpPr>
            <a:spLocks noGrp="1"/>
          </p:cNvSpPr>
          <p:nvPr>
            <p:ph type="dt" sz="half" idx="10"/>
          </p:nvPr>
        </p:nvSpPr>
        <p:spPr/>
        <p:txBody>
          <a:bodyPr/>
          <a:lstStyle/>
          <a:p>
            <a:endParaRPr lang="en-US" dirty="0"/>
          </a:p>
        </p:txBody>
      </p:sp>
      <p:sp>
        <p:nvSpPr>
          <p:cNvPr id="6" name="Footer Placeholder 5">
            <a:extLst>
              <a:ext uri="{FF2B5EF4-FFF2-40B4-BE49-F238E27FC236}">
                <a16:creationId xmlns:a16="http://schemas.microsoft.com/office/drawing/2014/main" id="{AEFD207A-CF9B-5273-AAA1-5371D3714C11}"/>
              </a:ext>
            </a:extLst>
          </p:cNvPr>
          <p:cNvSpPr>
            <a:spLocks noGrp="1"/>
          </p:cNvSpPr>
          <p:nvPr>
            <p:ph type="ftr" sz="quarter" idx="11"/>
          </p:nvPr>
        </p:nvSpPr>
        <p:spPr/>
        <p:txBody>
          <a:bodyPr/>
          <a:lstStyle/>
          <a:p>
            <a:endParaRPr lang="en-US" dirty="0"/>
          </a:p>
        </p:txBody>
      </p:sp>
    </p:spTree>
    <p:extLst>
      <p:ext uri="{BB962C8B-B14F-4D97-AF65-F5344CB8AC3E}">
        <p14:creationId xmlns:p14="http://schemas.microsoft.com/office/powerpoint/2010/main" val="3314992884"/>
      </p:ext>
    </p:extLst>
  </p:cSld>
  <p:clrMapOvr>
    <a:masterClrMapping/>
  </p:clrMapOvr>
</p:sldLayout>
</file>

<file path=ppt/slideLayouts/slideLayout123.xml><?xml version="1.0" encoding="utf-8"?>
<p:sldLayout xmlns:a="http://schemas.openxmlformats.org/drawingml/2006/main" xmlns:r="http://schemas.openxmlformats.org/officeDocument/2006/relationships" xmlns:p="http://schemas.openxmlformats.org/presentationml/2006/main" preserve="1">
  <p:cSld name="Blank with graphics">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BF40FE8E-720F-2CF0-A515-A1F0A76E6C20}"/>
              </a:ext>
            </a:extLst>
          </p:cNvPr>
          <p:cNvSpPr>
            <a:spLocks noGrp="1"/>
          </p:cNvSpPr>
          <p:nvPr>
            <p:ph type="dt" sz="half" idx="10"/>
          </p:nvPr>
        </p:nvSpPr>
        <p:spPr/>
        <p:txBody>
          <a:bodyPr/>
          <a:lstStyle/>
          <a:p>
            <a:endParaRPr lang="en-US" dirty="0"/>
          </a:p>
        </p:txBody>
      </p:sp>
      <p:sp>
        <p:nvSpPr>
          <p:cNvPr id="5" name="Footer Placeholder 4">
            <a:extLst>
              <a:ext uri="{FF2B5EF4-FFF2-40B4-BE49-F238E27FC236}">
                <a16:creationId xmlns:a16="http://schemas.microsoft.com/office/drawing/2014/main" id="{8C5645D9-CB9C-72DC-4655-0357D988FE70}"/>
              </a:ext>
            </a:extLst>
          </p:cNvPr>
          <p:cNvSpPr>
            <a:spLocks noGrp="1"/>
          </p:cNvSpPr>
          <p:nvPr>
            <p:ph type="ftr" sz="quarter" idx="11"/>
          </p:nvPr>
        </p:nvSpPr>
        <p:spPr/>
        <p:txBody>
          <a:bodyPr/>
          <a:lstStyle/>
          <a:p>
            <a:endParaRPr lang="en-US" dirty="0"/>
          </a:p>
        </p:txBody>
      </p:sp>
    </p:spTree>
    <p:extLst>
      <p:ext uri="{BB962C8B-B14F-4D97-AF65-F5344CB8AC3E}">
        <p14:creationId xmlns:p14="http://schemas.microsoft.com/office/powerpoint/2010/main" val="1587537154"/>
      </p:ext>
    </p:extLst>
  </p:cSld>
  <p:clrMapOvr>
    <a:masterClrMapping/>
  </p:clrMapOvr>
</p:sldLayout>
</file>

<file path=ppt/slideLayouts/slideLayout124.xml><?xml version="1.0" encoding="utf-8"?>
<p:sldLayout xmlns:a="http://schemas.openxmlformats.org/drawingml/2006/main" xmlns:r="http://schemas.openxmlformats.org/officeDocument/2006/relationships" xmlns:p="http://schemas.openxmlformats.org/presentationml/2006/main" preserve="1" userDrawn="1">
  <p:cSld name="1_Blank w/ background no graphics">
    <p:spTree>
      <p:nvGrpSpPr>
        <p:cNvPr id="1" name=""/>
        <p:cNvGrpSpPr/>
        <p:nvPr/>
      </p:nvGrpSpPr>
      <p:grpSpPr>
        <a:xfrm>
          <a:off x="0" y="0"/>
          <a:ext cx="0" cy="0"/>
          <a:chOff x="0" y="0"/>
          <a:chExt cx="0" cy="0"/>
        </a:xfrm>
      </p:grpSpPr>
      <p:sp>
        <p:nvSpPr>
          <p:cNvPr id="8" name="Content Placeholder 7"/>
          <p:cNvSpPr>
            <a:spLocks noGrp="1"/>
          </p:cNvSpPr>
          <p:nvPr>
            <p:ph sz="quarter" idx="12"/>
          </p:nvPr>
        </p:nvSpPr>
        <p:spPr>
          <a:xfrm>
            <a:off x="76200" y="66675"/>
            <a:ext cx="12020549" cy="6723635"/>
          </a:xfrm>
          <a:prstGeom prst="roundRect">
            <a:avLst>
              <a:gd name="adj" fmla="val 2256"/>
            </a:avLst>
          </a:prstGeom>
          <a:noFill/>
          <a:ln w="3175">
            <a:noFill/>
          </a:ln>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Date Placeholder 2">
            <a:extLst>
              <a:ext uri="{FF2B5EF4-FFF2-40B4-BE49-F238E27FC236}">
                <a16:creationId xmlns:a16="http://schemas.microsoft.com/office/drawing/2014/main" id="{973CC44D-C4E5-B148-8424-D309BAD434F9}"/>
              </a:ext>
            </a:extLst>
          </p:cNvPr>
          <p:cNvSpPr>
            <a:spLocks noGrp="1"/>
          </p:cNvSpPr>
          <p:nvPr>
            <p:ph type="dt" sz="half" idx="13"/>
          </p:nvPr>
        </p:nvSpPr>
        <p:spPr/>
        <p:txBody>
          <a:bodyPr/>
          <a:lstStyle/>
          <a:p>
            <a:endParaRPr lang="en-US" dirty="0"/>
          </a:p>
        </p:txBody>
      </p:sp>
      <p:sp>
        <p:nvSpPr>
          <p:cNvPr id="4" name="Footer Placeholder 3">
            <a:extLst>
              <a:ext uri="{FF2B5EF4-FFF2-40B4-BE49-F238E27FC236}">
                <a16:creationId xmlns:a16="http://schemas.microsoft.com/office/drawing/2014/main" id="{B5E87FB6-092D-2261-C61B-A13F398BD061}"/>
              </a:ext>
            </a:extLst>
          </p:cNvPr>
          <p:cNvSpPr>
            <a:spLocks noGrp="1"/>
          </p:cNvSpPr>
          <p:nvPr>
            <p:ph type="ftr" sz="quarter" idx="14"/>
          </p:nvPr>
        </p:nvSpPr>
        <p:spPr/>
        <p:txBody>
          <a:bodyPr/>
          <a:lstStyle/>
          <a:p>
            <a:endParaRPr lang="en-US" dirty="0"/>
          </a:p>
        </p:txBody>
      </p:sp>
      <p:sp>
        <p:nvSpPr>
          <p:cNvPr id="5" name="Title 4">
            <a:extLst>
              <a:ext uri="{FF2B5EF4-FFF2-40B4-BE49-F238E27FC236}">
                <a16:creationId xmlns:a16="http://schemas.microsoft.com/office/drawing/2014/main" id="{AA3CD5E4-A5C4-AFB4-80AA-82539154DD3C}"/>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651643150"/>
      </p:ext>
    </p:extLst>
  </p:cSld>
  <p:clrMapOvr>
    <a:masterClrMapping/>
  </p:clrMapOvr>
</p:sldLayout>
</file>

<file path=ppt/slideLayouts/slideLayout125.xml><?xml version="1.0" encoding="utf-8"?>
<p:sldLayout xmlns:a="http://schemas.openxmlformats.org/drawingml/2006/main" xmlns:r="http://schemas.openxmlformats.org/officeDocument/2006/relationships" xmlns:p="http://schemas.openxmlformats.org/presentationml/2006/main" showMasterSp="0" preserve="1">
  <p:cSld name="White Blank">
    <p:bg>
      <p:bgPr>
        <a:solidFill>
          <a:schemeClr val="tx2"/>
        </a:solidFill>
        <a:effectLst/>
      </p:bgPr>
    </p:bg>
    <p:spTree>
      <p:nvGrpSpPr>
        <p:cNvPr id="1" name=""/>
        <p:cNvGrpSpPr/>
        <p:nvPr/>
      </p:nvGrpSpPr>
      <p:grpSpPr>
        <a:xfrm>
          <a:off x="0" y="0"/>
          <a:ext cx="0" cy="0"/>
          <a:chOff x="0" y="0"/>
          <a:chExt cx="0" cy="0"/>
        </a:xfrm>
      </p:grpSpPr>
      <p:sp>
        <p:nvSpPr>
          <p:cNvPr id="2" name="Text Box 14">
            <a:extLst>
              <a:ext uri="{FF2B5EF4-FFF2-40B4-BE49-F238E27FC236}">
                <a16:creationId xmlns:a16="http://schemas.microsoft.com/office/drawing/2014/main" id="{FBBAD3CE-397E-AB37-EDAD-8632BE0AA2DA}"/>
              </a:ext>
            </a:extLst>
          </p:cNvPr>
          <p:cNvSpPr txBox="1">
            <a:spLocks noChangeArrowheads="1"/>
          </p:cNvSpPr>
          <p:nvPr userDrawn="1"/>
        </p:nvSpPr>
        <p:spPr bwMode="auto">
          <a:xfrm>
            <a:off x="11375588" y="132577"/>
            <a:ext cx="548640" cy="169277"/>
          </a:xfrm>
          <a:prstGeom prst="rect">
            <a:avLst/>
          </a:prstGeom>
          <a:noFill/>
          <a:ln w="9525">
            <a:noFill/>
            <a:miter lim="800000"/>
            <a:headEnd/>
            <a:tailEnd/>
          </a:ln>
          <a:effectLst/>
        </p:spPr>
        <p:txBody>
          <a:bodyPr wrap="square" tIns="0" rIns="0" bIns="0">
            <a:spAutoFit/>
          </a:bodyPr>
          <a:lstStyle/>
          <a:p>
            <a:pPr algn="r">
              <a:spcBef>
                <a:spcPct val="50000"/>
              </a:spcBef>
              <a:defRPr/>
            </a:pPr>
            <a:fld id="{99D903CA-8EC9-4EB0-B4F7-7D6D89967A95}" type="slidenum">
              <a:rPr lang="en-US" sz="1100" b="0" baseline="0" smtClean="0">
                <a:solidFill>
                  <a:schemeClr val="tx1">
                    <a:lumMod val="50000"/>
                    <a:lumOff val="50000"/>
                  </a:schemeClr>
                </a:solidFill>
              </a:rPr>
              <a:pPr algn="r">
                <a:spcBef>
                  <a:spcPct val="50000"/>
                </a:spcBef>
                <a:defRPr/>
              </a:pPr>
              <a:t>‹#›</a:t>
            </a:fld>
            <a:endParaRPr lang="en-US" sz="1100" b="0" baseline="0" dirty="0">
              <a:solidFill>
                <a:schemeClr val="tx1">
                  <a:lumMod val="50000"/>
                  <a:lumOff val="50000"/>
                </a:schemeClr>
              </a:solidFill>
            </a:endParaRPr>
          </a:p>
        </p:txBody>
      </p:sp>
      <p:sp>
        <p:nvSpPr>
          <p:cNvPr id="4" name="Date Placeholder 3">
            <a:extLst>
              <a:ext uri="{FF2B5EF4-FFF2-40B4-BE49-F238E27FC236}">
                <a16:creationId xmlns:a16="http://schemas.microsoft.com/office/drawing/2014/main" id="{BE1E501C-5AFD-BA9E-01BC-6D3F0A876CDA}"/>
              </a:ext>
            </a:extLst>
          </p:cNvPr>
          <p:cNvSpPr>
            <a:spLocks noGrp="1"/>
          </p:cNvSpPr>
          <p:nvPr>
            <p:ph type="dt" sz="half" idx="10"/>
          </p:nvPr>
        </p:nvSpPr>
        <p:spPr/>
        <p:txBody>
          <a:bodyPr/>
          <a:lstStyle>
            <a:lvl1pPr>
              <a:defRPr>
                <a:solidFill>
                  <a:schemeClr val="tx1">
                    <a:lumMod val="50000"/>
                    <a:lumOff val="50000"/>
                  </a:schemeClr>
                </a:solidFill>
              </a:defRPr>
            </a:lvl1pPr>
          </a:lstStyle>
          <a:p>
            <a:endParaRPr lang="en-US" dirty="0"/>
          </a:p>
        </p:txBody>
      </p:sp>
      <p:sp>
        <p:nvSpPr>
          <p:cNvPr id="7" name="Footer Placeholder 6">
            <a:extLst>
              <a:ext uri="{FF2B5EF4-FFF2-40B4-BE49-F238E27FC236}">
                <a16:creationId xmlns:a16="http://schemas.microsoft.com/office/drawing/2014/main" id="{BD51F885-1610-859A-C99A-21311C9FAB15}"/>
              </a:ext>
            </a:extLst>
          </p:cNvPr>
          <p:cNvSpPr>
            <a:spLocks noGrp="1"/>
          </p:cNvSpPr>
          <p:nvPr>
            <p:ph type="ftr" sz="quarter" idx="11"/>
          </p:nvPr>
        </p:nvSpPr>
        <p:spPr/>
        <p:txBody>
          <a:bodyPr/>
          <a:lstStyle>
            <a:lvl1pPr>
              <a:defRPr>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3097512708"/>
      </p:ext>
    </p:extLst>
  </p:cSld>
  <p:clrMapOvr>
    <a:masterClrMapping/>
  </p:clrMapOvr>
  <p:hf hdr="0" dt="0"/>
</p:sldLayout>
</file>

<file path=ppt/slideLayouts/slideLayout126.xml><?xml version="1.0" encoding="utf-8"?>
<p:sldLayout xmlns:a="http://schemas.openxmlformats.org/drawingml/2006/main" xmlns:r="http://schemas.openxmlformats.org/officeDocument/2006/relationships" xmlns:p="http://schemas.openxmlformats.org/presentationml/2006/main" showMasterSp="0" preserve="1">
  <p:cSld name="1_White Blank">
    <p:bg>
      <p:bgPr>
        <a:solidFill>
          <a:schemeClr val="bg1">
            <a:lumMod val="40000"/>
            <a:lumOff val="60000"/>
          </a:schemeClr>
        </a:solidFill>
        <a:effectLst/>
      </p:bgPr>
    </p:bg>
    <p:spTree>
      <p:nvGrpSpPr>
        <p:cNvPr id="1" name=""/>
        <p:cNvGrpSpPr/>
        <p:nvPr/>
      </p:nvGrpSpPr>
      <p:grpSpPr>
        <a:xfrm>
          <a:off x="0" y="0"/>
          <a:ext cx="0" cy="0"/>
          <a:chOff x="0" y="0"/>
          <a:chExt cx="0" cy="0"/>
        </a:xfrm>
      </p:grpSpPr>
      <p:sp>
        <p:nvSpPr>
          <p:cNvPr id="2" name="Text Box 14">
            <a:extLst>
              <a:ext uri="{FF2B5EF4-FFF2-40B4-BE49-F238E27FC236}">
                <a16:creationId xmlns:a16="http://schemas.microsoft.com/office/drawing/2014/main" id="{5559FF84-4EB7-248C-A9A3-21393A68E553}"/>
              </a:ext>
            </a:extLst>
          </p:cNvPr>
          <p:cNvSpPr txBox="1">
            <a:spLocks noChangeArrowheads="1"/>
          </p:cNvSpPr>
          <p:nvPr userDrawn="1"/>
        </p:nvSpPr>
        <p:spPr bwMode="auto">
          <a:xfrm>
            <a:off x="11375588" y="132577"/>
            <a:ext cx="548640" cy="169277"/>
          </a:xfrm>
          <a:prstGeom prst="rect">
            <a:avLst/>
          </a:prstGeom>
          <a:noFill/>
          <a:ln w="9525">
            <a:noFill/>
            <a:miter lim="800000"/>
            <a:headEnd/>
            <a:tailEnd/>
          </a:ln>
          <a:effectLst/>
        </p:spPr>
        <p:txBody>
          <a:bodyPr wrap="square" tIns="0" rIns="0" bIns="0">
            <a:spAutoFit/>
          </a:bodyPr>
          <a:lstStyle/>
          <a:p>
            <a:pPr algn="r">
              <a:spcBef>
                <a:spcPct val="50000"/>
              </a:spcBef>
              <a:defRPr/>
            </a:pPr>
            <a:fld id="{99D903CA-8EC9-4EB0-B4F7-7D6D89967A95}" type="slidenum">
              <a:rPr lang="en-US" sz="1100" b="0" baseline="0" smtClean="0">
                <a:solidFill>
                  <a:schemeClr val="tx1">
                    <a:lumMod val="50000"/>
                    <a:lumOff val="50000"/>
                  </a:schemeClr>
                </a:solidFill>
              </a:rPr>
              <a:pPr algn="r">
                <a:spcBef>
                  <a:spcPct val="50000"/>
                </a:spcBef>
                <a:defRPr/>
              </a:pPr>
              <a:t>‹#›</a:t>
            </a:fld>
            <a:endParaRPr lang="en-US" sz="1100" b="0" baseline="0" dirty="0">
              <a:solidFill>
                <a:schemeClr val="tx1">
                  <a:lumMod val="50000"/>
                  <a:lumOff val="50000"/>
                </a:schemeClr>
              </a:solidFill>
            </a:endParaRPr>
          </a:p>
        </p:txBody>
      </p:sp>
      <p:sp>
        <p:nvSpPr>
          <p:cNvPr id="4" name="Date Placeholder 3">
            <a:extLst>
              <a:ext uri="{FF2B5EF4-FFF2-40B4-BE49-F238E27FC236}">
                <a16:creationId xmlns:a16="http://schemas.microsoft.com/office/drawing/2014/main" id="{92A3D6AC-9998-6147-A3AF-01786A8BC7B5}"/>
              </a:ext>
            </a:extLst>
          </p:cNvPr>
          <p:cNvSpPr>
            <a:spLocks noGrp="1"/>
          </p:cNvSpPr>
          <p:nvPr>
            <p:ph type="dt" sz="half" idx="10"/>
          </p:nvPr>
        </p:nvSpPr>
        <p:spPr/>
        <p:txBody>
          <a:bodyPr/>
          <a:lstStyle>
            <a:lvl1pPr>
              <a:defRPr>
                <a:solidFill>
                  <a:schemeClr val="tx1">
                    <a:lumMod val="50000"/>
                    <a:lumOff val="50000"/>
                  </a:schemeClr>
                </a:solidFill>
              </a:defRPr>
            </a:lvl1pPr>
          </a:lstStyle>
          <a:p>
            <a:endParaRPr lang="en-US" dirty="0"/>
          </a:p>
        </p:txBody>
      </p:sp>
      <p:sp>
        <p:nvSpPr>
          <p:cNvPr id="5" name="Footer Placeholder 4">
            <a:extLst>
              <a:ext uri="{FF2B5EF4-FFF2-40B4-BE49-F238E27FC236}">
                <a16:creationId xmlns:a16="http://schemas.microsoft.com/office/drawing/2014/main" id="{9E61DC4E-D996-A484-FCFC-B8F377D377A1}"/>
              </a:ext>
            </a:extLst>
          </p:cNvPr>
          <p:cNvSpPr>
            <a:spLocks noGrp="1"/>
          </p:cNvSpPr>
          <p:nvPr>
            <p:ph type="ftr" sz="quarter" idx="11"/>
          </p:nvPr>
        </p:nvSpPr>
        <p:spPr/>
        <p:txBody>
          <a:bodyPr/>
          <a:lstStyle>
            <a:lvl1pPr>
              <a:defRPr>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3679205202"/>
      </p:ext>
    </p:extLst>
  </p:cSld>
  <p:clrMapOvr>
    <a:masterClrMapping/>
  </p:clrMapOvr>
</p:sldLayout>
</file>

<file path=ppt/slideLayouts/slideLayout127.xml><?xml version="1.0" encoding="utf-8"?>
<p:sldLayout xmlns:a="http://schemas.openxmlformats.org/drawingml/2006/main" xmlns:r="http://schemas.openxmlformats.org/officeDocument/2006/relationships" xmlns:p="http://schemas.openxmlformats.org/presentationml/2006/main" showMasterSp="0" preserve="1" userDrawn="1">
  <p:cSld name="Black Blank">
    <p:bg>
      <p:bgPr>
        <a:solidFill>
          <a:schemeClr val="tx1"/>
        </a:solidFill>
        <a:effectLst/>
      </p:bgPr>
    </p:bg>
    <p:spTree>
      <p:nvGrpSpPr>
        <p:cNvPr id="1" name=""/>
        <p:cNvGrpSpPr/>
        <p:nvPr/>
      </p:nvGrpSpPr>
      <p:grpSpPr>
        <a:xfrm>
          <a:off x="0" y="0"/>
          <a:ext cx="0" cy="0"/>
          <a:chOff x="0" y="0"/>
          <a:chExt cx="0" cy="0"/>
        </a:xfrm>
      </p:grpSpPr>
      <p:sp>
        <p:nvSpPr>
          <p:cNvPr id="2" name="Text Box 14">
            <a:extLst>
              <a:ext uri="{FF2B5EF4-FFF2-40B4-BE49-F238E27FC236}">
                <a16:creationId xmlns:a16="http://schemas.microsoft.com/office/drawing/2014/main" id="{6B1EDEA3-517F-FC35-5A19-094E3BE709A0}"/>
              </a:ext>
            </a:extLst>
          </p:cNvPr>
          <p:cNvSpPr txBox="1">
            <a:spLocks noChangeArrowheads="1"/>
          </p:cNvSpPr>
          <p:nvPr userDrawn="1"/>
        </p:nvSpPr>
        <p:spPr bwMode="auto">
          <a:xfrm>
            <a:off x="11375588" y="132577"/>
            <a:ext cx="548640" cy="169277"/>
          </a:xfrm>
          <a:prstGeom prst="rect">
            <a:avLst/>
          </a:prstGeom>
          <a:noFill/>
          <a:ln w="9525">
            <a:noFill/>
            <a:miter lim="800000"/>
            <a:headEnd/>
            <a:tailEnd/>
          </a:ln>
          <a:effectLst/>
        </p:spPr>
        <p:txBody>
          <a:bodyPr wrap="square" tIns="0" rIns="0" bIns="0">
            <a:spAutoFit/>
          </a:bodyPr>
          <a:lstStyle/>
          <a:p>
            <a:pPr algn="r">
              <a:spcBef>
                <a:spcPct val="50000"/>
              </a:spcBef>
              <a:defRPr/>
            </a:pPr>
            <a:fld id="{99D903CA-8EC9-4EB0-B4F7-7D6D89967A95}" type="slidenum">
              <a:rPr lang="en-US" sz="1100" b="0" baseline="0" smtClean="0">
                <a:solidFill>
                  <a:schemeClr val="tx2"/>
                </a:solidFill>
              </a:rPr>
              <a:pPr algn="r">
                <a:spcBef>
                  <a:spcPct val="50000"/>
                </a:spcBef>
                <a:defRPr/>
              </a:pPr>
              <a:t>‹#›</a:t>
            </a:fld>
            <a:endParaRPr lang="en-US" sz="1100" b="0" baseline="0" dirty="0">
              <a:solidFill>
                <a:schemeClr val="tx2"/>
              </a:solidFill>
            </a:endParaRPr>
          </a:p>
        </p:txBody>
      </p:sp>
      <p:sp>
        <p:nvSpPr>
          <p:cNvPr id="4" name="Date Placeholder 3">
            <a:extLst>
              <a:ext uri="{FF2B5EF4-FFF2-40B4-BE49-F238E27FC236}">
                <a16:creationId xmlns:a16="http://schemas.microsoft.com/office/drawing/2014/main" id="{B429D516-C317-CDC1-DADB-0B020CDC0237}"/>
              </a:ext>
            </a:extLst>
          </p:cNvPr>
          <p:cNvSpPr>
            <a:spLocks noGrp="1"/>
          </p:cNvSpPr>
          <p:nvPr>
            <p:ph type="dt" sz="half" idx="10"/>
          </p:nvPr>
        </p:nvSpPr>
        <p:spPr/>
        <p:txBody>
          <a:bodyPr/>
          <a:lstStyle>
            <a:lvl1pPr>
              <a:defRPr>
                <a:solidFill>
                  <a:schemeClr val="tx2"/>
                </a:solidFill>
              </a:defRPr>
            </a:lvl1pPr>
          </a:lstStyle>
          <a:p>
            <a:endParaRPr lang="en-US" dirty="0"/>
          </a:p>
        </p:txBody>
      </p:sp>
      <p:sp>
        <p:nvSpPr>
          <p:cNvPr id="5" name="Footer Placeholder 4">
            <a:extLst>
              <a:ext uri="{FF2B5EF4-FFF2-40B4-BE49-F238E27FC236}">
                <a16:creationId xmlns:a16="http://schemas.microsoft.com/office/drawing/2014/main" id="{CCEEA777-D26F-FC0E-BCB6-7D77B101103A}"/>
              </a:ext>
            </a:extLst>
          </p:cNvPr>
          <p:cNvSpPr>
            <a:spLocks noGrp="1"/>
          </p:cNvSpPr>
          <p:nvPr>
            <p:ph type="ftr" sz="quarter" idx="11"/>
          </p:nvPr>
        </p:nvSpPr>
        <p:spPr/>
        <p:txBody>
          <a:bodyPr/>
          <a:lstStyle>
            <a:lvl1pPr>
              <a:defRPr>
                <a:solidFill>
                  <a:schemeClr val="tx2"/>
                </a:solidFill>
              </a:defRPr>
            </a:lvl1pPr>
          </a:lstStyle>
          <a:p>
            <a:endParaRPr lang="en-US" dirty="0"/>
          </a:p>
        </p:txBody>
      </p:sp>
    </p:spTree>
    <p:extLst>
      <p:ext uri="{BB962C8B-B14F-4D97-AF65-F5344CB8AC3E}">
        <p14:creationId xmlns:p14="http://schemas.microsoft.com/office/powerpoint/2010/main" val="3657638817"/>
      </p:ext>
    </p:extLst>
  </p:cSld>
  <p:clrMapOvr>
    <a:masterClrMapping/>
  </p:clrMapOvr>
</p:sldLayout>
</file>

<file path=ppt/slideLayouts/slideLayout128.xml><?xml version="1.0" encoding="utf-8"?>
<p:sldLayout xmlns:a="http://schemas.openxmlformats.org/drawingml/2006/main" xmlns:r="http://schemas.openxmlformats.org/officeDocument/2006/relationships" xmlns:p="http://schemas.openxmlformats.org/presentationml/2006/main" showMasterSp="0" preserve="1" userDrawn="1">
  <p:cSld name="1_Background no graphics">
    <p:bg>
      <p:bgPr>
        <a:gradFill flip="none" rotWithShape="1">
          <a:gsLst>
            <a:gs pos="80000">
              <a:schemeClr val="tx2"/>
            </a:gs>
            <a:gs pos="90000">
              <a:schemeClr val="tx2">
                <a:alpha val="45000"/>
              </a:schemeClr>
            </a:gs>
            <a:gs pos="95000">
              <a:schemeClr val="bg2">
                <a:lumMod val="90000"/>
              </a:schemeClr>
            </a:gs>
          </a:gsLst>
          <a:path path="circle">
            <a:fillToRect l="100000" t="100000"/>
          </a:path>
          <a:tileRect r="-100000" b="-100000"/>
        </a:gradFill>
        <a:effectLst/>
      </p:bgPr>
    </p:bg>
    <p:spTree>
      <p:nvGrpSpPr>
        <p:cNvPr id="1" name=""/>
        <p:cNvGrpSpPr/>
        <p:nvPr/>
      </p:nvGrpSpPr>
      <p:grpSpPr>
        <a:xfrm>
          <a:off x="0" y="0"/>
          <a:ext cx="0" cy="0"/>
          <a:chOff x="0" y="0"/>
          <a:chExt cx="0" cy="0"/>
        </a:xfrm>
      </p:grpSpPr>
      <p:sp>
        <p:nvSpPr>
          <p:cNvPr id="2" name="Text Box 14">
            <a:extLst>
              <a:ext uri="{FF2B5EF4-FFF2-40B4-BE49-F238E27FC236}">
                <a16:creationId xmlns:a16="http://schemas.microsoft.com/office/drawing/2014/main" id="{0BFA849C-531C-7595-39B1-5EC87690F476}"/>
              </a:ext>
            </a:extLst>
          </p:cNvPr>
          <p:cNvSpPr txBox="1">
            <a:spLocks noChangeArrowheads="1"/>
          </p:cNvSpPr>
          <p:nvPr userDrawn="1"/>
        </p:nvSpPr>
        <p:spPr bwMode="auto">
          <a:xfrm>
            <a:off x="11375588" y="132577"/>
            <a:ext cx="548640" cy="169277"/>
          </a:xfrm>
          <a:prstGeom prst="rect">
            <a:avLst/>
          </a:prstGeom>
          <a:noFill/>
          <a:ln w="9525">
            <a:noFill/>
            <a:miter lim="800000"/>
            <a:headEnd/>
            <a:tailEnd/>
          </a:ln>
          <a:effectLst/>
        </p:spPr>
        <p:txBody>
          <a:bodyPr wrap="square" tIns="0" rIns="0" bIns="0">
            <a:spAutoFit/>
          </a:bodyPr>
          <a:lstStyle/>
          <a:p>
            <a:pPr algn="r">
              <a:spcBef>
                <a:spcPct val="50000"/>
              </a:spcBef>
              <a:defRPr/>
            </a:pPr>
            <a:fld id="{99D903CA-8EC9-4EB0-B4F7-7D6D89967A95}" type="slidenum">
              <a:rPr lang="en-US" sz="1100" b="0" baseline="0" smtClean="0">
                <a:solidFill>
                  <a:schemeClr val="tx1"/>
                </a:solidFill>
              </a:rPr>
              <a:pPr algn="r">
                <a:spcBef>
                  <a:spcPct val="50000"/>
                </a:spcBef>
                <a:defRPr/>
              </a:pPr>
              <a:t>‹#›</a:t>
            </a:fld>
            <a:endParaRPr lang="en-US" sz="1100" b="0" baseline="0" dirty="0">
              <a:solidFill>
                <a:schemeClr val="tx1"/>
              </a:solidFill>
            </a:endParaRPr>
          </a:p>
        </p:txBody>
      </p:sp>
      <p:sp>
        <p:nvSpPr>
          <p:cNvPr id="4" name="Date Placeholder 3">
            <a:extLst>
              <a:ext uri="{FF2B5EF4-FFF2-40B4-BE49-F238E27FC236}">
                <a16:creationId xmlns:a16="http://schemas.microsoft.com/office/drawing/2014/main" id="{85935D2E-75B7-4B2F-83E6-4B2460140D3F}"/>
              </a:ext>
            </a:extLst>
          </p:cNvPr>
          <p:cNvSpPr>
            <a:spLocks noGrp="1"/>
          </p:cNvSpPr>
          <p:nvPr>
            <p:ph type="dt" sz="half" idx="10"/>
          </p:nvPr>
        </p:nvSpPr>
        <p:spPr/>
        <p:txBody>
          <a:bodyPr/>
          <a:lstStyle>
            <a:lvl1pPr>
              <a:defRPr>
                <a:solidFill>
                  <a:schemeClr val="bg2">
                    <a:lumMod val="50000"/>
                  </a:schemeClr>
                </a:solidFill>
              </a:defRPr>
            </a:lvl1pPr>
          </a:lstStyle>
          <a:p>
            <a:endParaRPr lang="en-US" dirty="0"/>
          </a:p>
        </p:txBody>
      </p:sp>
      <p:sp>
        <p:nvSpPr>
          <p:cNvPr id="5" name="Footer Placeholder 4">
            <a:extLst>
              <a:ext uri="{FF2B5EF4-FFF2-40B4-BE49-F238E27FC236}">
                <a16:creationId xmlns:a16="http://schemas.microsoft.com/office/drawing/2014/main" id="{C5AC37A7-6517-1C05-89FB-ACDA8ECF89DF}"/>
              </a:ext>
            </a:extLst>
          </p:cNvPr>
          <p:cNvSpPr>
            <a:spLocks noGrp="1"/>
          </p:cNvSpPr>
          <p:nvPr>
            <p:ph type="ftr" sz="quarter" idx="11"/>
          </p:nvPr>
        </p:nvSpPr>
        <p:spPr/>
        <p:txBody>
          <a:bodyPr/>
          <a:lstStyle>
            <a:lvl1pPr>
              <a:defRPr>
                <a:solidFill>
                  <a:schemeClr val="bg2">
                    <a:lumMod val="50000"/>
                  </a:schemeClr>
                </a:solidFill>
              </a:defRPr>
            </a:lvl1pPr>
          </a:lstStyle>
          <a:p>
            <a:endParaRPr lang="en-US" dirty="0"/>
          </a:p>
        </p:txBody>
      </p:sp>
    </p:spTree>
    <p:extLst>
      <p:ext uri="{BB962C8B-B14F-4D97-AF65-F5344CB8AC3E}">
        <p14:creationId xmlns:p14="http://schemas.microsoft.com/office/powerpoint/2010/main" val="352995160"/>
      </p:ext>
    </p:extLst>
  </p:cSld>
  <p:clrMapOvr>
    <a:masterClrMapping/>
  </p:clrMapOvr>
</p:sldLayout>
</file>

<file path=ppt/slideLayouts/slideLayout129.xml><?xml version="1.0" encoding="utf-8"?>
<p:sldLayout xmlns:a="http://schemas.openxmlformats.org/drawingml/2006/main" xmlns:r="http://schemas.openxmlformats.org/officeDocument/2006/relationships" xmlns:p="http://schemas.openxmlformats.org/presentationml/2006/main" showMasterSp="0" preserve="1" userDrawn="1">
  <p:cSld name="Section Header">
    <p:bg>
      <p:bgPr>
        <a:solidFill>
          <a:schemeClr val="tx1"/>
        </a:solidFill>
        <a:effectLst/>
      </p:bgPr>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37843223-5086-843F-D346-CCDD12959DF3}"/>
              </a:ext>
            </a:extLst>
          </p:cNvPr>
          <p:cNvPicPr>
            <a:picLocks noChangeAspect="1"/>
          </p:cNvPicPr>
          <p:nvPr userDrawn="1"/>
        </p:nvPicPr>
        <p:blipFill>
          <a:blip r:embed="rId2">
            <a:alphaModFix amt="15000"/>
            <a:extLst>
              <a:ext uri="{28A0092B-C50C-407E-A947-70E740481C1C}">
                <a14:useLocalDpi xmlns:a14="http://schemas.microsoft.com/office/drawing/2010/main"/>
              </a:ext>
            </a:extLst>
          </a:blip>
          <a:stretch>
            <a:fillRect/>
          </a:stretch>
        </p:blipFill>
        <p:spPr>
          <a:xfrm>
            <a:off x="1805" y="0"/>
            <a:ext cx="12188389" cy="6858000"/>
          </a:xfrm>
          <a:prstGeom prst="rect">
            <a:avLst/>
          </a:prstGeom>
        </p:spPr>
      </p:pic>
      <p:sp>
        <p:nvSpPr>
          <p:cNvPr id="14" name="Title Placeholder 1"/>
          <p:cNvSpPr>
            <a:spLocks noGrp="1"/>
          </p:cNvSpPr>
          <p:nvPr>
            <p:ph type="title"/>
          </p:nvPr>
        </p:nvSpPr>
        <p:spPr bwMode="auto">
          <a:xfrm>
            <a:off x="266700" y="2286001"/>
            <a:ext cx="11658600" cy="1285874"/>
          </a:xfrm>
          <a:prstGeom prst="rect">
            <a:avLst/>
          </a:prstGeom>
          <a:noFill/>
          <a:ln w="9525">
            <a:solidFill>
              <a:schemeClr val="accent3"/>
            </a:solidFill>
            <a:miter lim="800000"/>
            <a:headEnd/>
            <a:tailEnd/>
          </a:ln>
        </p:spPr>
        <p:txBody>
          <a:bodyPr anchor="b"/>
          <a:lstStyle>
            <a:lvl1pPr>
              <a:defRPr sz="3200" b="0" baseline="0">
                <a:solidFill>
                  <a:schemeClr val="accent3"/>
                </a:solidFill>
              </a:defRPr>
            </a:lvl1pPr>
          </a:lstStyle>
          <a:p>
            <a:pPr lvl="0"/>
            <a:r>
              <a:rPr lang="en-US" dirty="0"/>
              <a:t>Click to edit Master title style</a:t>
            </a:r>
          </a:p>
        </p:txBody>
      </p:sp>
      <p:sp>
        <p:nvSpPr>
          <p:cNvPr id="6" name="Text Placeholder 5"/>
          <p:cNvSpPr>
            <a:spLocks noGrp="1"/>
          </p:cNvSpPr>
          <p:nvPr>
            <p:ph type="body" sz="quarter" idx="12"/>
          </p:nvPr>
        </p:nvSpPr>
        <p:spPr>
          <a:xfrm>
            <a:off x="266700" y="3687764"/>
            <a:ext cx="8496300" cy="854075"/>
          </a:xfrm>
          <a:ln>
            <a:solidFill>
              <a:schemeClr val="accent3"/>
            </a:solidFill>
          </a:ln>
        </p:spPr>
        <p:txBody>
          <a:bodyPr anchor="ctr"/>
          <a:lstStyle>
            <a:lvl1pPr marL="0" indent="0">
              <a:defRPr>
                <a:solidFill>
                  <a:schemeClr val="tx2"/>
                </a:solidFill>
              </a:defRPr>
            </a:lvl1pPr>
          </a:lstStyle>
          <a:p>
            <a:pPr lvl="0"/>
            <a:r>
              <a:rPr lang="en-US" dirty="0"/>
              <a:t>Click to edit Master text styles</a:t>
            </a:r>
          </a:p>
        </p:txBody>
      </p:sp>
      <p:sp>
        <p:nvSpPr>
          <p:cNvPr id="2" name="Date Placeholder 1">
            <a:extLst>
              <a:ext uri="{FF2B5EF4-FFF2-40B4-BE49-F238E27FC236}">
                <a16:creationId xmlns:a16="http://schemas.microsoft.com/office/drawing/2014/main" id="{98D00C84-D329-4DD4-96D7-92CD4C330181}"/>
              </a:ext>
            </a:extLst>
          </p:cNvPr>
          <p:cNvSpPr>
            <a:spLocks noGrp="1"/>
          </p:cNvSpPr>
          <p:nvPr>
            <p:ph type="dt" sz="half" idx="13"/>
          </p:nvPr>
        </p:nvSpPr>
        <p:spPr>
          <a:xfrm>
            <a:off x="8763000" y="3697289"/>
            <a:ext cx="3161228" cy="844550"/>
          </a:xfrm>
          <a:prstGeom prst="rect">
            <a:avLst/>
          </a:prstGeom>
          <a:ln>
            <a:solidFill>
              <a:schemeClr val="accent3"/>
            </a:solidFill>
          </a:ln>
        </p:spPr>
        <p:txBody>
          <a:bodyPr/>
          <a:lstStyle>
            <a:lvl1pPr algn="ctr">
              <a:defRPr sz="2000">
                <a:solidFill>
                  <a:schemeClr val="accent3"/>
                </a:solidFill>
              </a:defRPr>
            </a:lvl1pPr>
          </a:lstStyle>
          <a:p>
            <a:endParaRPr lang="en-US" dirty="0"/>
          </a:p>
        </p:txBody>
      </p:sp>
      <p:sp>
        <p:nvSpPr>
          <p:cNvPr id="3" name="Text Box 14">
            <a:extLst>
              <a:ext uri="{FF2B5EF4-FFF2-40B4-BE49-F238E27FC236}">
                <a16:creationId xmlns:a16="http://schemas.microsoft.com/office/drawing/2014/main" id="{71C01142-E0C8-B2A1-CF08-DDC0741713EA}"/>
              </a:ext>
            </a:extLst>
          </p:cNvPr>
          <p:cNvSpPr txBox="1">
            <a:spLocks noChangeArrowheads="1"/>
          </p:cNvSpPr>
          <p:nvPr userDrawn="1"/>
        </p:nvSpPr>
        <p:spPr bwMode="auto">
          <a:xfrm>
            <a:off x="11375588" y="132577"/>
            <a:ext cx="548640" cy="169277"/>
          </a:xfrm>
          <a:prstGeom prst="rect">
            <a:avLst/>
          </a:prstGeom>
          <a:noFill/>
          <a:ln w="9525">
            <a:noFill/>
            <a:miter lim="800000"/>
            <a:headEnd/>
            <a:tailEnd/>
          </a:ln>
          <a:effectLst/>
        </p:spPr>
        <p:txBody>
          <a:bodyPr wrap="square" tIns="0" rIns="0" bIns="0">
            <a:spAutoFit/>
          </a:bodyPr>
          <a:lstStyle/>
          <a:p>
            <a:pPr algn="r">
              <a:spcBef>
                <a:spcPct val="50000"/>
              </a:spcBef>
              <a:defRPr/>
            </a:pPr>
            <a:fld id="{99D903CA-8EC9-4EB0-B4F7-7D6D89967A95}" type="slidenum">
              <a:rPr lang="en-US" sz="1100" b="0" baseline="0" smtClean="0"/>
              <a:pPr algn="r">
                <a:spcBef>
                  <a:spcPct val="50000"/>
                </a:spcBef>
                <a:defRPr/>
              </a:pPr>
              <a:t>‹#›</a:t>
            </a:fld>
            <a:endParaRPr lang="en-US" sz="1100" b="0" baseline="0" dirty="0"/>
          </a:p>
        </p:txBody>
      </p:sp>
      <p:pic>
        <p:nvPicPr>
          <p:cNvPr id="11" name="Picture 10" descr="A picture containing qr code&#10;&#10;Description automatically generated">
            <a:extLst>
              <a:ext uri="{FF2B5EF4-FFF2-40B4-BE49-F238E27FC236}">
                <a16:creationId xmlns:a16="http://schemas.microsoft.com/office/drawing/2014/main" id="{C7BD8055-FF8F-646E-4F9E-84B4A33A92B9}"/>
              </a:ext>
            </a:extLst>
          </p:cNvPr>
          <p:cNvPicPr>
            <a:picLocks noChangeAspect="1"/>
          </p:cNvPicPr>
          <p:nvPr userDrawn="1"/>
        </p:nvPicPr>
        <p:blipFill>
          <a:blip r:embed="rId3"/>
          <a:stretch>
            <a:fillRect/>
          </a:stretch>
        </p:blipFill>
        <p:spPr>
          <a:xfrm>
            <a:off x="190500" y="5602330"/>
            <a:ext cx="2402348" cy="1065985"/>
          </a:xfrm>
          <a:prstGeom prst="rect">
            <a:avLst/>
          </a:prstGeom>
        </p:spPr>
      </p:pic>
    </p:spTree>
    <p:extLst>
      <p:ext uri="{BB962C8B-B14F-4D97-AF65-F5344CB8AC3E}">
        <p14:creationId xmlns:p14="http://schemas.microsoft.com/office/powerpoint/2010/main" val="9590112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itle - No Content">
    <p:spTree>
      <p:nvGrpSpPr>
        <p:cNvPr id="1" name=""/>
        <p:cNvGrpSpPr/>
        <p:nvPr/>
      </p:nvGrpSpPr>
      <p:grpSpPr>
        <a:xfrm>
          <a:off x="0" y="0"/>
          <a:ext cx="0" cy="0"/>
          <a:chOff x="0" y="0"/>
          <a:chExt cx="0" cy="0"/>
        </a:xfrm>
      </p:grpSpPr>
      <p:sp>
        <p:nvSpPr>
          <p:cNvPr id="5" name="Date Placeholder 4">
            <a:extLst>
              <a:ext uri="{FF2B5EF4-FFF2-40B4-BE49-F238E27FC236}">
                <a16:creationId xmlns:a16="http://schemas.microsoft.com/office/drawing/2014/main" id="{D7835296-7DAA-2D03-3C74-8EDBE0C7DFA4}"/>
              </a:ext>
            </a:extLst>
          </p:cNvPr>
          <p:cNvSpPr>
            <a:spLocks noGrp="1"/>
          </p:cNvSpPr>
          <p:nvPr>
            <p:ph type="dt" sz="half" idx="10"/>
          </p:nvPr>
        </p:nvSpPr>
        <p:spPr/>
        <p:txBody>
          <a:bodyPr/>
          <a:lstStyle/>
          <a:p>
            <a:endParaRPr lang="en-US" dirty="0"/>
          </a:p>
        </p:txBody>
      </p:sp>
      <p:sp>
        <p:nvSpPr>
          <p:cNvPr id="6" name="Footer Placeholder 5">
            <a:extLst>
              <a:ext uri="{FF2B5EF4-FFF2-40B4-BE49-F238E27FC236}">
                <a16:creationId xmlns:a16="http://schemas.microsoft.com/office/drawing/2014/main" id="{AEFD207A-CF9B-5273-AAA1-5371D3714C11}"/>
              </a:ext>
            </a:extLst>
          </p:cNvPr>
          <p:cNvSpPr>
            <a:spLocks noGrp="1"/>
          </p:cNvSpPr>
          <p:nvPr>
            <p:ph type="ftr" sz="quarter" idx="11"/>
          </p:nvPr>
        </p:nvSpPr>
        <p:spPr/>
        <p:txBody>
          <a:bodyPr/>
          <a:lstStyle/>
          <a:p>
            <a:endParaRPr lang="en-US" dirty="0"/>
          </a:p>
        </p:txBody>
      </p:sp>
      <p:sp>
        <p:nvSpPr>
          <p:cNvPr id="3" name="Title 2">
            <a:extLst>
              <a:ext uri="{FF2B5EF4-FFF2-40B4-BE49-F238E27FC236}">
                <a16:creationId xmlns:a16="http://schemas.microsoft.com/office/drawing/2014/main" id="{7AD23EB7-47BD-A421-AD32-BA7882ED2642}"/>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855241631"/>
      </p:ext>
    </p:extLst>
  </p:cSld>
  <p:clrMapOvr>
    <a:masterClrMapping/>
  </p:clrMapOvr>
</p:sldLayout>
</file>

<file path=ppt/slideLayouts/slideLayout130.xml><?xml version="1.0" encoding="utf-8"?>
<p:sldLayout xmlns:a="http://schemas.openxmlformats.org/drawingml/2006/main" xmlns:r="http://schemas.openxmlformats.org/officeDocument/2006/relationships" xmlns:p="http://schemas.openxmlformats.org/presentationml/2006/main" showMasterSp="0" preserve="1" userDrawn="1">
  <p:cSld name="Section header - no Sub-Head">
    <p:bg>
      <p:bgPr>
        <a:solidFill>
          <a:schemeClr val="tx1"/>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CA9860E5-FB16-921B-9978-59B24F56F9F5}"/>
              </a:ext>
            </a:extLst>
          </p:cNvPr>
          <p:cNvPicPr>
            <a:picLocks noChangeAspect="1"/>
          </p:cNvPicPr>
          <p:nvPr userDrawn="1"/>
        </p:nvPicPr>
        <p:blipFill>
          <a:blip r:embed="rId2">
            <a:alphaModFix amt="15000"/>
            <a:extLst>
              <a:ext uri="{28A0092B-C50C-407E-A947-70E740481C1C}">
                <a14:useLocalDpi xmlns:a14="http://schemas.microsoft.com/office/drawing/2010/main"/>
              </a:ext>
            </a:extLst>
          </a:blip>
          <a:stretch>
            <a:fillRect/>
          </a:stretch>
        </p:blipFill>
        <p:spPr>
          <a:xfrm>
            <a:off x="1805" y="0"/>
            <a:ext cx="12188389" cy="6858000"/>
          </a:xfrm>
          <a:prstGeom prst="rect">
            <a:avLst/>
          </a:prstGeom>
        </p:spPr>
      </p:pic>
      <p:sp>
        <p:nvSpPr>
          <p:cNvPr id="14" name="Title Placeholder 1"/>
          <p:cNvSpPr>
            <a:spLocks noGrp="1"/>
          </p:cNvSpPr>
          <p:nvPr>
            <p:ph type="title"/>
          </p:nvPr>
        </p:nvSpPr>
        <p:spPr bwMode="auto">
          <a:xfrm>
            <a:off x="266700" y="2286001"/>
            <a:ext cx="11658600" cy="1285874"/>
          </a:xfrm>
          <a:prstGeom prst="rect">
            <a:avLst/>
          </a:prstGeom>
          <a:noFill/>
          <a:ln w="9525">
            <a:solidFill>
              <a:schemeClr val="accent3"/>
            </a:solidFill>
            <a:miter lim="800000"/>
            <a:headEnd/>
            <a:tailEnd/>
          </a:ln>
        </p:spPr>
        <p:txBody>
          <a:bodyPr anchor="ctr"/>
          <a:lstStyle>
            <a:lvl1pPr>
              <a:defRPr sz="3200" baseline="0">
                <a:solidFill>
                  <a:schemeClr val="accent3"/>
                </a:solidFill>
              </a:defRPr>
            </a:lvl1pPr>
          </a:lstStyle>
          <a:p>
            <a:pPr lvl="0"/>
            <a:r>
              <a:rPr lang="en-US" dirty="0"/>
              <a:t>Click to edit Master title style</a:t>
            </a:r>
          </a:p>
        </p:txBody>
      </p:sp>
      <p:sp>
        <p:nvSpPr>
          <p:cNvPr id="3" name="Text Box 14">
            <a:extLst>
              <a:ext uri="{FF2B5EF4-FFF2-40B4-BE49-F238E27FC236}">
                <a16:creationId xmlns:a16="http://schemas.microsoft.com/office/drawing/2014/main" id="{B8FD0A53-E9E1-93CC-5F3F-ED183C4566E7}"/>
              </a:ext>
            </a:extLst>
          </p:cNvPr>
          <p:cNvSpPr txBox="1">
            <a:spLocks noChangeArrowheads="1"/>
          </p:cNvSpPr>
          <p:nvPr userDrawn="1"/>
        </p:nvSpPr>
        <p:spPr bwMode="auto">
          <a:xfrm>
            <a:off x="11375588" y="132577"/>
            <a:ext cx="548640" cy="169277"/>
          </a:xfrm>
          <a:prstGeom prst="rect">
            <a:avLst/>
          </a:prstGeom>
          <a:noFill/>
          <a:ln w="9525">
            <a:noFill/>
            <a:miter lim="800000"/>
            <a:headEnd/>
            <a:tailEnd/>
          </a:ln>
          <a:effectLst/>
        </p:spPr>
        <p:txBody>
          <a:bodyPr wrap="square" tIns="0" rIns="0" bIns="0">
            <a:spAutoFit/>
          </a:bodyPr>
          <a:lstStyle/>
          <a:p>
            <a:pPr algn="r">
              <a:spcBef>
                <a:spcPct val="50000"/>
              </a:spcBef>
              <a:defRPr/>
            </a:pPr>
            <a:fld id="{99D903CA-8EC9-4EB0-B4F7-7D6D89967A95}" type="slidenum">
              <a:rPr lang="en-US" sz="1100" b="0" baseline="0" smtClean="0"/>
              <a:pPr algn="r">
                <a:spcBef>
                  <a:spcPct val="50000"/>
                </a:spcBef>
                <a:defRPr/>
              </a:pPr>
              <a:t>‹#›</a:t>
            </a:fld>
            <a:endParaRPr lang="en-US" sz="1100" b="0" baseline="0" dirty="0"/>
          </a:p>
        </p:txBody>
      </p:sp>
      <p:pic>
        <p:nvPicPr>
          <p:cNvPr id="6" name="Picture 5" descr="A picture containing qr code&#10;&#10;Description automatically generated">
            <a:extLst>
              <a:ext uri="{FF2B5EF4-FFF2-40B4-BE49-F238E27FC236}">
                <a16:creationId xmlns:a16="http://schemas.microsoft.com/office/drawing/2014/main" id="{1100FC8E-3C81-583C-9A23-08A75A2C4FEC}"/>
              </a:ext>
            </a:extLst>
          </p:cNvPr>
          <p:cNvPicPr>
            <a:picLocks noChangeAspect="1"/>
          </p:cNvPicPr>
          <p:nvPr userDrawn="1"/>
        </p:nvPicPr>
        <p:blipFill>
          <a:blip r:embed="rId3"/>
          <a:stretch>
            <a:fillRect/>
          </a:stretch>
        </p:blipFill>
        <p:spPr>
          <a:xfrm>
            <a:off x="190500" y="5602330"/>
            <a:ext cx="2402348" cy="1065985"/>
          </a:xfrm>
          <a:prstGeom prst="rect">
            <a:avLst/>
          </a:prstGeom>
        </p:spPr>
      </p:pic>
      <p:sp>
        <p:nvSpPr>
          <p:cNvPr id="7" name="Date Placeholder 1">
            <a:extLst>
              <a:ext uri="{FF2B5EF4-FFF2-40B4-BE49-F238E27FC236}">
                <a16:creationId xmlns:a16="http://schemas.microsoft.com/office/drawing/2014/main" id="{22B933D6-5752-A997-866D-7335507E65DB}"/>
              </a:ext>
            </a:extLst>
          </p:cNvPr>
          <p:cNvSpPr>
            <a:spLocks noGrp="1"/>
          </p:cNvSpPr>
          <p:nvPr>
            <p:ph type="dt" sz="half" idx="13"/>
          </p:nvPr>
        </p:nvSpPr>
        <p:spPr>
          <a:xfrm>
            <a:off x="9163627" y="3709924"/>
            <a:ext cx="2761673" cy="385825"/>
          </a:xfrm>
          <a:prstGeom prst="rect">
            <a:avLst/>
          </a:prstGeom>
          <a:ln>
            <a:solidFill>
              <a:schemeClr val="accent3"/>
            </a:solidFill>
          </a:ln>
        </p:spPr>
        <p:txBody>
          <a:bodyPr/>
          <a:lstStyle>
            <a:lvl1pPr algn="ctr">
              <a:defRPr sz="2000">
                <a:solidFill>
                  <a:schemeClr val="accent3"/>
                </a:solidFill>
              </a:defRPr>
            </a:lvl1pPr>
          </a:lstStyle>
          <a:p>
            <a:endParaRPr lang="en-US" dirty="0"/>
          </a:p>
        </p:txBody>
      </p:sp>
    </p:spTree>
    <p:extLst>
      <p:ext uri="{BB962C8B-B14F-4D97-AF65-F5344CB8AC3E}">
        <p14:creationId xmlns:p14="http://schemas.microsoft.com/office/powerpoint/2010/main" val="1175092640"/>
      </p:ext>
    </p:extLst>
  </p:cSld>
  <p:clrMapOvr>
    <a:masterClrMapping/>
  </p:clrMapOvr>
</p:sldLayout>
</file>

<file path=ppt/slideLayouts/slideLayout131.xml><?xml version="1.0" encoding="utf-8"?>
<p:sldLayout xmlns:a="http://schemas.openxmlformats.org/drawingml/2006/main" xmlns:r="http://schemas.openxmlformats.org/officeDocument/2006/relationships" xmlns:p="http://schemas.openxmlformats.org/presentationml/2006/main" showMasterSp="0" preserve="1" userDrawn="1">
  <p:cSld name="Section - Content Only">
    <p:bg>
      <p:bgPr>
        <a:solidFill>
          <a:schemeClr val="tx1"/>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BFDB948E-B4CD-A49A-882A-F350D2A911BE}"/>
              </a:ext>
            </a:extLst>
          </p:cNvPr>
          <p:cNvPicPr>
            <a:picLocks noChangeAspect="1"/>
          </p:cNvPicPr>
          <p:nvPr userDrawn="1"/>
        </p:nvPicPr>
        <p:blipFill>
          <a:blip r:embed="rId2">
            <a:alphaModFix amt="15000"/>
            <a:extLst>
              <a:ext uri="{28A0092B-C50C-407E-A947-70E740481C1C}">
                <a14:useLocalDpi xmlns:a14="http://schemas.microsoft.com/office/drawing/2010/main"/>
              </a:ext>
            </a:extLst>
          </a:blip>
          <a:stretch>
            <a:fillRect/>
          </a:stretch>
        </p:blipFill>
        <p:spPr>
          <a:xfrm>
            <a:off x="1805" y="0"/>
            <a:ext cx="12188389" cy="6858000"/>
          </a:xfrm>
          <a:prstGeom prst="rect">
            <a:avLst/>
          </a:prstGeom>
        </p:spPr>
      </p:pic>
      <p:sp>
        <p:nvSpPr>
          <p:cNvPr id="4" name="Content Placeholder 3"/>
          <p:cNvSpPr>
            <a:spLocks noGrp="1"/>
          </p:cNvSpPr>
          <p:nvPr>
            <p:ph sz="quarter" idx="12"/>
          </p:nvPr>
        </p:nvSpPr>
        <p:spPr>
          <a:xfrm>
            <a:off x="266700" y="2157413"/>
            <a:ext cx="11658600" cy="1798637"/>
          </a:xfrm>
          <a:ln>
            <a:solidFill>
              <a:schemeClr val="accent3"/>
            </a:solidFill>
          </a:ln>
        </p:spPr>
        <p:txBody>
          <a:bodyPr anchor="ctr"/>
          <a:lstStyle>
            <a:lvl1pPr>
              <a:defRPr>
                <a:solidFill>
                  <a:schemeClr val="accent3"/>
                </a:solidFill>
              </a:defRPr>
            </a:lvl1pPr>
            <a:lvl2pPr>
              <a:defRPr>
                <a:solidFill>
                  <a:schemeClr val="accent3"/>
                </a:solidFill>
              </a:defRPr>
            </a:lvl2pPr>
            <a:lvl3pPr>
              <a:defRPr>
                <a:solidFill>
                  <a:schemeClr val="accent3"/>
                </a:solidFill>
              </a:defRPr>
            </a:lvl3pPr>
            <a:lvl4pPr>
              <a:defRPr>
                <a:solidFill>
                  <a:schemeClr val="accent3"/>
                </a:solidFill>
              </a:defRPr>
            </a:lvl4pPr>
            <a:lvl5pPr>
              <a:defRPr>
                <a:solidFill>
                  <a:schemeClr val="accent3"/>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Date Placeholder 1">
            <a:extLst>
              <a:ext uri="{FF2B5EF4-FFF2-40B4-BE49-F238E27FC236}">
                <a16:creationId xmlns:a16="http://schemas.microsoft.com/office/drawing/2014/main" id="{930F58C1-4114-4FD3-B651-E3BC6C7CBC47}"/>
              </a:ext>
            </a:extLst>
          </p:cNvPr>
          <p:cNvSpPr>
            <a:spLocks noGrp="1"/>
          </p:cNvSpPr>
          <p:nvPr>
            <p:ph type="dt" sz="half" idx="13"/>
          </p:nvPr>
        </p:nvSpPr>
        <p:spPr>
          <a:xfrm>
            <a:off x="9163627" y="4043299"/>
            <a:ext cx="2761673" cy="385825"/>
          </a:xfrm>
          <a:prstGeom prst="rect">
            <a:avLst/>
          </a:prstGeom>
          <a:ln>
            <a:solidFill>
              <a:schemeClr val="accent3"/>
            </a:solidFill>
          </a:ln>
        </p:spPr>
        <p:txBody>
          <a:bodyPr/>
          <a:lstStyle>
            <a:lvl1pPr algn="ctr">
              <a:defRPr sz="2000">
                <a:solidFill>
                  <a:schemeClr val="accent3"/>
                </a:solidFill>
              </a:defRPr>
            </a:lvl1pPr>
          </a:lstStyle>
          <a:p>
            <a:endParaRPr lang="en-US" dirty="0"/>
          </a:p>
        </p:txBody>
      </p:sp>
      <p:sp>
        <p:nvSpPr>
          <p:cNvPr id="3" name="Text Box 14">
            <a:extLst>
              <a:ext uri="{FF2B5EF4-FFF2-40B4-BE49-F238E27FC236}">
                <a16:creationId xmlns:a16="http://schemas.microsoft.com/office/drawing/2014/main" id="{4B9A921A-5A1E-39D1-94FE-6E1E04C028AC}"/>
              </a:ext>
            </a:extLst>
          </p:cNvPr>
          <p:cNvSpPr txBox="1">
            <a:spLocks noChangeArrowheads="1"/>
          </p:cNvSpPr>
          <p:nvPr userDrawn="1"/>
        </p:nvSpPr>
        <p:spPr bwMode="auto">
          <a:xfrm>
            <a:off x="11375588" y="132577"/>
            <a:ext cx="548640" cy="169277"/>
          </a:xfrm>
          <a:prstGeom prst="rect">
            <a:avLst/>
          </a:prstGeom>
          <a:noFill/>
          <a:ln w="9525">
            <a:noFill/>
            <a:miter lim="800000"/>
            <a:headEnd/>
            <a:tailEnd/>
          </a:ln>
          <a:effectLst/>
        </p:spPr>
        <p:txBody>
          <a:bodyPr wrap="square" tIns="0" rIns="0" bIns="0">
            <a:spAutoFit/>
          </a:bodyPr>
          <a:lstStyle/>
          <a:p>
            <a:pPr algn="r">
              <a:spcBef>
                <a:spcPct val="50000"/>
              </a:spcBef>
              <a:defRPr/>
            </a:pPr>
            <a:fld id="{99D903CA-8EC9-4EB0-B4F7-7D6D89967A95}" type="slidenum">
              <a:rPr lang="en-US" sz="1100" b="0" baseline="0" smtClean="0"/>
              <a:pPr algn="r">
                <a:spcBef>
                  <a:spcPct val="50000"/>
                </a:spcBef>
                <a:defRPr/>
              </a:pPr>
              <a:t>‹#›</a:t>
            </a:fld>
            <a:endParaRPr lang="en-US" sz="1100" b="0" baseline="0" dirty="0"/>
          </a:p>
        </p:txBody>
      </p:sp>
      <p:pic>
        <p:nvPicPr>
          <p:cNvPr id="6" name="Picture 5" descr="A picture containing qr code&#10;&#10;Description automatically generated">
            <a:extLst>
              <a:ext uri="{FF2B5EF4-FFF2-40B4-BE49-F238E27FC236}">
                <a16:creationId xmlns:a16="http://schemas.microsoft.com/office/drawing/2014/main" id="{30F6006C-DEAA-A93E-62A5-A2759A856E6B}"/>
              </a:ext>
            </a:extLst>
          </p:cNvPr>
          <p:cNvPicPr>
            <a:picLocks noChangeAspect="1"/>
          </p:cNvPicPr>
          <p:nvPr userDrawn="1"/>
        </p:nvPicPr>
        <p:blipFill>
          <a:blip r:embed="rId3"/>
          <a:stretch>
            <a:fillRect/>
          </a:stretch>
        </p:blipFill>
        <p:spPr>
          <a:xfrm>
            <a:off x="190500" y="5602330"/>
            <a:ext cx="2402348" cy="1065985"/>
          </a:xfrm>
          <a:prstGeom prst="rect">
            <a:avLst/>
          </a:prstGeom>
        </p:spPr>
      </p:pic>
    </p:spTree>
    <p:extLst>
      <p:ext uri="{BB962C8B-B14F-4D97-AF65-F5344CB8AC3E}">
        <p14:creationId xmlns:p14="http://schemas.microsoft.com/office/powerpoint/2010/main" val="1504254406"/>
      </p:ext>
    </p:extLst>
  </p:cSld>
  <p:clrMapOvr>
    <a:masterClrMapping/>
  </p:clrMapOvr>
</p:sldLayout>
</file>

<file path=ppt/slideLayouts/slideLayout132.xml><?xml version="1.0" encoding="utf-8"?>
<p:sldLayout xmlns:a="http://schemas.openxmlformats.org/drawingml/2006/main" xmlns:r="http://schemas.openxmlformats.org/officeDocument/2006/relationships" xmlns:p="http://schemas.openxmlformats.org/presentationml/2006/main" showMasterSp="0" preserve="1" userDrawn="1">
  <p:cSld name="Title - 2 Pics">
    <p:bg>
      <p:bgPr>
        <a:solidFill>
          <a:schemeClr val="tx1"/>
        </a:solidFill>
        <a:effectLst/>
      </p:bgPr>
    </p:bg>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6A2CA99E-4AAA-5371-9462-7AD3D7D937C7}"/>
              </a:ext>
            </a:extLst>
          </p:cNvPr>
          <p:cNvPicPr>
            <a:picLocks noChangeAspect="1"/>
          </p:cNvPicPr>
          <p:nvPr userDrawn="1"/>
        </p:nvPicPr>
        <p:blipFill>
          <a:blip r:embed="rId2">
            <a:alphaModFix amt="15000"/>
            <a:extLst>
              <a:ext uri="{28A0092B-C50C-407E-A947-70E740481C1C}">
                <a14:useLocalDpi xmlns:a14="http://schemas.microsoft.com/office/drawing/2010/main"/>
              </a:ext>
            </a:extLst>
          </a:blip>
          <a:stretch>
            <a:fillRect/>
          </a:stretch>
        </p:blipFill>
        <p:spPr>
          <a:xfrm>
            <a:off x="11232" y="0"/>
            <a:ext cx="12188389" cy="6858000"/>
          </a:xfrm>
          <a:prstGeom prst="rect">
            <a:avLst/>
          </a:prstGeom>
        </p:spPr>
      </p:pic>
      <p:sp>
        <p:nvSpPr>
          <p:cNvPr id="14" name="Title 5"/>
          <p:cNvSpPr>
            <a:spLocks noGrp="1"/>
          </p:cNvSpPr>
          <p:nvPr>
            <p:ph type="title"/>
          </p:nvPr>
        </p:nvSpPr>
        <p:spPr>
          <a:xfrm>
            <a:off x="266700" y="265872"/>
            <a:ext cx="5829300" cy="1671543"/>
          </a:xfrm>
          <a:noFill/>
          <a:ln w="19050">
            <a:solidFill>
              <a:schemeClr val="accent3"/>
            </a:solidFill>
          </a:ln>
        </p:spPr>
        <p:txBody>
          <a:bodyPr/>
          <a:lstStyle>
            <a:lvl1pPr>
              <a:defRPr>
                <a:solidFill>
                  <a:schemeClr val="accent3"/>
                </a:solidFill>
              </a:defRPr>
            </a:lvl1pPr>
          </a:lstStyle>
          <a:p>
            <a:r>
              <a:rPr lang="en-US" dirty="0"/>
              <a:t>Click to edit Master title style</a:t>
            </a:r>
          </a:p>
        </p:txBody>
      </p:sp>
      <p:sp>
        <p:nvSpPr>
          <p:cNvPr id="15" name="Picture Placeholder 16"/>
          <p:cNvSpPr>
            <a:spLocks noGrp="1" noChangeAspect="1"/>
          </p:cNvSpPr>
          <p:nvPr>
            <p:ph type="pic" sz="quarter" idx="13"/>
          </p:nvPr>
        </p:nvSpPr>
        <p:spPr>
          <a:xfrm>
            <a:off x="6220046" y="265872"/>
            <a:ext cx="5705253" cy="3081131"/>
          </a:xfrm>
          <a:prstGeom prst="rect">
            <a:avLst/>
          </a:prstGeom>
          <a:solidFill>
            <a:schemeClr val="tx2"/>
          </a:solidFill>
          <a:ln w="38100">
            <a:no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none"/>
        </p:style>
        <p:txBody>
          <a:bodyPr/>
          <a:lstStyle>
            <a:lvl1pPr>
              <a:defRPr>
                <a:ln>
                  <a:noFill/>
                </a:ln>
                <a:solidFill>
                  <a:schemeClr val="tx1"/>
                </a:solidFill>
              </a:defRPr>
            </a:lvl1pPr>
          </a:lstStyle>
          <a:p>
            <a:r>
              <a:rPr lang="en-US" dirty="0"/>
              <a:t>Click icon to add picture</a:t>
            </a:r>
          </a:p>
        </p:txBody>
      </p:sp>
      <p:sp>
        <p:nvSpPr>
          <p:cNvPr id="16" name="Picture Placeholder 16"/>
          <p:cNvSpPr>
            <a:spLocks noGrp="1" noChangeAspect="1"/>
          </p:cNvSpPr>
          <p:nvPr>
            <p:ph type="pic" sz="quarter" idx="14"/>
          </p:nvPr>
        </p:nvSpPr>
        <p:spPr>
          <a:xfrm>
            <a:off x="6220046" y="3528391"/>
            <a:ext cx="5705253" cy="3081131"/>
          </a:xfrm>
          <a:prstGeom prst="rect">
            <a:avLst/>
          </a:prstGeom>
          <a:solidFill>
            <a:schemeClr val="tx2"/>
          </a:solidFill>
          <a:ln w="38100">
            <a:no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none"/>
        </p:style>
        <p:txBody>
          <a:bodyPr/>
          <a:lstStyle>
            <a:lvl1pPr>
              <a:defRPr>
                <a:ln>
                  <a:noFill/>
                </a:ln>
                <a:solidFill>
                  <a:schemeClr val="tx1"/>
                </a:solidFill>
              </a:defRPr>
            </a:lvl1pPr>
          </a:lstStyle>
          <a:p>
            <a:r>
              <a:rPr lang="en-US" dirty="0"/>
              <a:t>Click icon to add picture</a:t>
            </a:r>
          </a:p>
        </p:txBody>
      </p:sp>
      <p:sp>
        <p:nvSpPr>
          <p:cNvPr id="7" name="Text Placeholder 6"/>
          <p:cNvSpPr>
            <a:spLocks noGrp="1"/>
          </p:cNvSpPr>
          <p:nvPr>
            <p:ph type="body" sz="quarter" idx="15"/>
          </p:nvPr>
        </p:nvSpPr>
        <p:spPr>
          <a:xfrm>
            <a:off x="266700" y="2059389"/>
            <a:ext cx="5816600" cy="3307950"/>
          </a:xfrm>
          <a:ln>
            <a:solidFill>
              <a:schemeClr val="accent3"/>
            </a:solidFill>
          </a:ln>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5" name="Picture 4" descr="A picture containing qr code&#10;&#10;Description automatically generated">
            <a:extLst>
              <a:ext uri="{FF2B5EF4-FFF2-40B4-BE49-F238E27FC236}">
                <a16:creationId xmlns:a16="http://schemas.microsoft.com/office/drawing/2014/main" id="{CC1A89D0-0707-593E-6331-0996B0CFBFA9}"/>
              </a:ext>
            </a:extLst>
          </p:cNvPr>
          <p:cNvPicPr>
            <a:picLocks noChangeAspect="1"/>
          </p:cNvPicPr>
          <p:nvPr userDrawn="1"/>
        </p:nvPicPr>
        <p:blipFill>
          <a:blip r:embed="rId3"/>
          <a:stretch>
            <a:fillRect/>
          </a:stretch>
        </p:blipFill>
        <p:spPr>
          <a:xfrm>
            <a:off x="190500" y="5602330"/>
            <a:ext cx="2402348" cy="1065985"/>
          </a:xfrm>
          <a:prstGeom prst="rect">
            <a:avLst/>
          </a:prstGeom>
        </p:spPr>
      </p:pic>
    </p:spTree>
    <p:extLst>
      <p:ext uri="{BB962C8B-B14F-4D97-AF65-F5344CB8AC3E}">
        <p14:creationId xmlns:p14="http://schemas.microsoft.com/office/powerpoint/2010/main" val="2300267976"/>
      </p:ext>
    </p:extLst>
  </p:cSld>
  <p:clrMapOvr>
    <a:masterClrMapping/>
  </p:clrMapOvr>
</p:sldLayout>
</file>

<file path=ppt/slideLayouts/slideLayout133.xml><?xml version="1.0" encoding="utf-8"?>
<p:sldLayout xmlns:a="http://schemas.openxmlformats.org/drawingml/2006/main" xmlns:r="http://schemas.openxmlformats.org/officeDocument/2006/relationships" xmlns:p="http://schemas.openxmlformats.org/presentationml/2006/main" showMasterSp="0" preserve="1" userDrawn="1">
  <p:cSld name="Title - 3 Pics (horizontal)">
    <p:bg>
      <p:bgPr>
        <a:solidFill>
          <a:schemeClr val="tx1"/>
        </a:soli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608A2208-647F-606B-8F64-F37557D56788}"/>
              </a:ext>
            </a:extLst>
          </p:cNvPr>
          <p:cNvPicPr>
            <a:picLocks noChangeAspect="1"/>
          </p:cNvPicPr>
          <p:nvPr userDrawn="1"/>
        </p:nvPicPr>
        <p:blipFill>
          <a:blip r:embed="rId2">
            <a:alphaModFix amt="15000"/>
            <a:extLst>
              <a:ext uri="{28A0092B-C50C-407E-A947-70E740481C1C}">
                <a14:useLocalDpi xmlns:a14="http://schemas.microsoft.com/office/drawing/2010/main"/>
              </a:ext>
            </a:extLst>
          </a:blip>
          <a:stretch>
            <a:fillRect/>
          </a:stretch>
        </p:blipFill>
        <p:spPr>
          <a:xfrm>
            <a:off x="1805" y="0"/>
            <a:ext cx="12188389" cy="6858000"/>
          </a:xfrm>
          <a:prstGeom prst="rect">
            <a:avLst/>
          </a:prstGeom>
        </p:spPr>
      </p:pic>
      <p:sp>
        <p:nvSpPr>
          <p:cNvPr id="14" name="Title 5"/>
          <p:cNvSpPr>
            <a:spLocks noGrp="1"/>
          </p:cNvSpPr>
          <p:nvPr>
            <p:ph type="title"/>
          </p:nvPr>
        </p:nvSpPr>
        <p:spPr>
          <a:xfrm>
            <a:off x="266700" y="260931"/>
            <a:ext cx="5821279" cy="1671543"/>
          </a:xfrm>
          <a:noFill/>
          <a:ln w="12700">
            <a:solidFill>
              <a:schemeClr val="accent3"/>
            </a:solidFill>
          </a:ln>
        </p:spPr>
        <p:txBody>
          <a:bodyPr/>
          <a:lstStyle>
            <a:lvl1pPr>
              <a:defRPr>
                <a:solidFill>
                  <a:schemeClr val="accent3"/>
                </a:solidFill>
              </a:defRPr>
            </a:lvl1pPr>
          </a:lstStyle>
          <a:p>
            <a:r>
              <a:rPr lang="en-US" dirty="0"/>
              <a:t>Click to edit Master title style</a:t>
            </a:r>
          </a:p>
        </p:txBody>
      </p:sp>
      <p:sp>
        <p:nvSpPr>
          <p:cNvPr id="15" name="Picture Placeholder 16"/>
          <p:cNvSpPr>
            <a:spLocks noGrp="1" noChangeAspect="1"/>
          </p:cNvSpPr>
          <p:nvPr>
            <p:ph type="pic" sz="quarter" idx="13"/>
          </p:nvPr>
        </p:nvSpPr>
        <p:spPr>
          <a:xfrm>
            <a:off x="6346659" y="260931"/>
            <a:ext cx="5578641" cy="3081131"/>
          </a:xfrm>
          <a:prstGeom prst="rect">
            <a:avLst/>
          </a:prstGeom>
          <a:solidFill>
            <a:schemeClr val="tx2"/>
          </a:solidFill>
          <a:ln w="38100">
            <a:no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none"/>
        </p:style>
        <p:txBody>
          <a:bodyPr/>
          <a:lstStyle>
            <a:lvl1pPr>
              <a:defRPr>
                <a:ln>
                  <a:noFill/>
                </a:ln>
                <a:solidFill>
                  <a:schemeClr val="tx1"/>
                </a:solidFill>
              </a:defRPr>
            </a:lvl1pPr>
          </a:lstStyle>
          <a:p>
            <a:r>
              <a:rPr lang="en-US" dirty="0"/>
              <a:t>Click icon to add picture</a:t>
            </a:r>
          </a:p>
        </p:txBody>
      </p:sp>
      <p:sp>
        <p:nvSpPr>
          <p:cNvPr id="9" name="Picture Placeholder 16"/>
          <p:cNvSpPr>
            <a:spLocks noGrp="1"/>
          </p:cNvSpPr>
          <p:nvPr>
            <p:ph type="pic" sz="quarter" idx="15"/>
          </p:nvPr>
        </p:nvSpPr>
        <p:spPr>
          <a:xfrm>
            <a:off x="8610600" y="3507454"/>
            <a:ext cx="3314700" cy="3093720"/>
          </a:xfrm>
          <a:prstGeom prst="rect">
            <a:avLst/>
          </a:prstGeom>
          <a:solidFill>
            <a:schemeClr val="tx2"/>
          </a:solidFill>
          <a:ln w="38100">
            <a:no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none"/>
        </p:style>
        <p:txBody>
          <a:bodyPr/>
          <a:lstStyle>
            <a:lvl1pPr>
              <a:defRPr>
                <a:ln>
                  <a:noFill/>
                </a:ln>
                <a:solidFill>
                  <a:schemeClr val="tx1"/>
                </a:solidFill>
              </a:defRPr>
            </a:lvl1pPr>
          </a:lstStyle>
          <a:p>
            <a:r>
              <a:rPr lang="en-US" dirty="0"/>
              <a:t>Click icon to add picture</a:t>
            </a:r>
          </a:p>
        </p:txBody>
      </p:sp>
      <p:sp>
        <p:nvSpPr>
          <p:cNvPr id="3" name="Content Placeholder 2"/>
          <p:cNvSpPr>
            <a:spLocks noGrp="1"/>
          </p:cNvSpPr>
          <p:nvPr>
            <p:ph sz="quarter" idx="17"/>
          </p:nvPr>
        </p:nvSpPr>
        <p:spPr>
          <a:xfrm>
            <a:off x="266700" y="2058988"/>
            <a:ext cx="5808663" cy="3308350"/>
          </a:xfrm>
          <a:ln>
            <a:solidFill>
              <a:schemeClr val="accent3"/>
            </a:solidFill>
          </a:ln>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Picture Placeholder 16"/>
          <p:cNvSpPr>
            <a:spLocks noGrp="1"/>
          </p:cNvSpPr>
          <p:nvPr>
            <p:ph type="pic" sz="quarter" idx="16"/>
          </p:nvPr>
        </p:nvSpPr>
        <p:spPr>
          <a:xfrm>
            <a:off x="5140944" y="3507454"/>
            <a:ext cx="3314700" cy="3093720"/>
          </a:xfrm>
          <a:prstGeom prst="rect">
            <a:avLst/>
          </a:prstGeom>
          <a:solidFill>
            <a:schemeClr val="tx2"/>
          </a:solidFill>
          <a:ln w="38100">
            <a:no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none"/>
        </p:style>
        <p:txBody>
          <a:bodyPr/>
          <a:lstStyle>
            <a:lvl1pPr>
              <a:defRPr>
                <a:ln>
                  <a:noFill/>
                </a:ln>
                <a:solidFill>
                  <a:schemeClr val="tx1"/>
                </a:solidFill>
              </a:defRPr>
            </a:lvl1pPr>
          </a:lstStyle>
          <a:p>
            <a:r>
              <a:rPr lang="en-US" dirty="0"/>
              <a:t>Click icon to add picture</a:t>
            </a:r>
          </a:p>
        </p:txBody>
      </p:sp>
      <p:pic>
        <p:nvPicPr>
          <p:cNvPr id="5" name="Picture 4" descr="A picture containing qr code&#10;&#10;Description automatically generated">
            <a:extLst>
              <a:ext uri="{FF2B5EF4-FFF2-40B4-BE49-F238E27FC236}">
                <a16:creationId xmlns:a16="http://schemas.microsoft.com/office/drawing/2014/main" id="{B1CCCAD0-1673-986A-13CB-641150EDAA17}"/>
              </a:ext>
            </a:extLst>
          </p:cNvPr>
          <p:cNvPicPr>
            <a:picLocks noChangeAspect="1"/>
          </p:cNvPicPr>
          <p:nvPr userDrawn="1"/>
        </p:nvPicPr>
        <p:blipFill>
          <a:blip r:embed="rId3"/>
          <a:stretch>
            <a:fillRect/>
          </a:stretch>
        </p:blipFill>
        <p:spPr>
          <a:xfrm>
            <a:off x="190500" y="5602330"/>
            <a:ext cx="2402348" cy="1065985"/>
          </a:xfrm>
          <a:prstGeom prst="rect">
            <a:avLst/>
          </a:prstGeom>
        </p:spPr>
      </p:pic>
    </p:spTree>
    <p:extLst>
      <p:ext uri="{BB962C8B-B14F-4D97-AF65-F5344CB8AC3E}">
        <p14:creationId xmlns:p14="http://schemas.microsoft.com/office/powerpoint/2010/main" val="753160821"/>
      </p:ext>
    </p:extLst>
  </p:cSld>
  <p:clrMapOvr>
    <a:masterClrMapping/>
  </p:clrMapOvr>
</p:sldLayout>
</file>

<file path=ppt/slideLayouts/slideLayout134.xml><?xml version="1.0" encoding="utf-8"?>
<p:sldLayout xmlns:a="http://schemas.openxmlformats.org/drawingml/2006/main" xmlns:r="http://schemas.openxmlformats.org/officeDocument/2006/relationships" xmlns:p="http://schemas.openxmlformats.org/presentationml/2006/main" showMasterSp="0" preserve="1" userDrawn="1">
  <p:cSld name="Title - 4 Pics">
    <p:bg>
      <p:bgPr>
        <a:solidFill>
          <a:schemeClr val="tx1"/>
        </a:soli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8972CCC1-BFFC-C6EA-3790-7E99857DF180}"/>
              </a:ext>
            </a:extLst>
          </p:cNvPr>
          <p:cNvPicPr>
            <a:picLocks noChangeAspect="1"/>
          </p:cNvPicPr>
          <p:nvPr userDrawn="1"/>
        </p:nvPicPr>
        <p:blipFill>
          <a:blip r:embed="rId2">
            <a:alphaModFix amt="15000"/>
            <a:extLst>
              <a:ext uri="{28A0092B-C50C-407E-A947-70E740481C1C}">
                <a14:useLocalDpi xmlns:a14="http://schemas.microsoft.com/office/drawing/2010/main"/>
              </a:ext>
            </a:extLst>
          </a:blip>
          <a:stretch>
            <a:fillRect/>
          </a:stretch>
        </p:blipFill>
        <p:spPr>
          <a:xfrm>
            <a:off x="1805" y="0"/>
            <a:ext cx="12188389" cy="6858000"/>
          </a:xfrm>
          <a:prstGeom prst="rect">
            <a:avLst/>
          </a:prstGeom>
        </p:spPr>
      </p:pic>
      <p:sp>
        <p:nvSpPr>
          <p:cNvPr id="3" name="Text Placeholder 2"/>
          <p:cNvSpPr>
            <a:spLocks noGrp="1"/>
          </p:cNvSpPr>
          <p:nvPr>
            <p:ph type="body" sz="quarter" idx="19"/>
          </p:nvPr>
        </p:nvSpPr>
        <p:spPr>
          <a:xfrm>
            <a:off x="381000" y="2059387"/>
            <a:ext cx="4867275" cy="3315887"/>
          </a:xfrm>
          <a:ln>
            <a:solidFill>
              <a:schemeClr val="accent3"/>
            </a:solidFill>
          </a:ln>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8" name="Picture Placeholder 16"/>
          <p:cNvSpPr>
            <a:spLocks noGrp="1"/>
          </p:cNvSpPr>
          <p:nvPr>
            <p:ph type="pic" sz="quarter" idx="15"/>
          </p:nvPr>
        </p:nvSpPr>
        <p:spPr>
          <a:xfrm>
            <a:off x="8723481" y="3423957"/>
            <a:ext cx="3201819" cy="2988364"/>
          </a:xfrm>
          <a:prstGeom prst="rect">
            <a:avLst/>
          </a:prstGeom>
          <a:solidFill>
            <a:schemeClr val="tx2"/>
          </a:solidFill>
          <a:ln w="38100">
            <a:no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none"/>
        </p:style>
        <p:txBody>
          <a:bodyPr/>
          <a:lstStyle>
            <a:lvl1pPr>
              <a:defRPr>
                <a:ln>
                  <a:noFill/>
                </a:ln>
                <a:solidFill>
                  <a:schemeClr val="tx1"/>
                </a:solidFill>
              </a:defRPr>
            </a:lvl1pPr>
          </a:lstStyle>
          <a:p>
            <a:r>
              <a:rPr lang="en-US" dirty="0"/>
              <a:t>Click icon to add picture</a:t>
            </a:r>
          </a:p>
        </p:txBody>
      </p:sp>
      <p:sp>
        <p:nvSpPr>
          <p:cNvPr id="19" name="Picture Placeholder 16"/>
          <p:cNvSpPr>
            <a:spLocks noGrp="1"/>
          </p:cNvSpPr>
          <p:nvPr>
            <p:ph type="pic" sz="quarter" idx="16"/>
          </p:nvPr>
        </p:nvSpPr>
        <p:spPr>
          <a:xfrm>
            <a:off x="5371264" y="3423957"/>
            <a:ext cx="3201819" cy="2988364"/>
          </a:xfrm>
          <a:prstGeom prst="rect">
            <a:avLst/>
          </a:prstGeom>
          <a:solidFill>
            <a:schemeClr val="tx2"/>
          </a:solidFill>
          <a:ln w="38100">
            <a:no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none"/>
        </p:style>
        <p:txBody>
          <a:bodyPr/>
          <a:lstStyle>
            <a:lvl1pPr>
              <a:defRPr>
                <a:ln>
                  <a:noFill/>
                </a:ln>
                <a:solidFill>
                  <a:schemeClr val="tx1"/>
                </a:solidFill>
              </a:defRPr>
            </a:lvl1pPr>
          </a:lstStyle>
          <a:p>
            <a:r>
              <a:rPr lang="en-US" dirty="0"/>
              <a:t>Click icon to add picture</a:t>
            </a:r>
          </a:p>
        </p:txBody>
      </p:sp>
      <p:sp>
        <p:nvSpPr>
          <p:cNvPr id="20" name="Picture Placeholder 16"/>
          <p:cNvSpPr>
            <a:spLocks noGrp="1"/>
          </p:cNvSpPr>
          <p:nvPr>
            <p:ph type="pic" sz="quarter" idx="17"/>
          </p:nvPr>
        </p:nvSpPr>
        <p:spPr>
          <a:xfrm>
            <a:off x="8723481" y="265872"/>
            <a:ext cx="3201819" cy="2988364"/>
          </a:xfrm>
          <a:prstGeom prst="rect">
            <a:avLst/>
          </a:prstGeom>
          <a:solidFill>
            <a:schemeClr val="tx2"/>
          </a:solidFill>
          <a:ln w="38100">
            <a:no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none"/>
        </p:style>
        <p:txBody>
          <a:bodyPr/>
          <a:lstStyle>
            <a:lvl1pPr>
              <a:defRPr>
                <a:ln>
                  <a:noFill/>
                </a:ln>
                <a:solidFill>
                  <a:schemeClr val="tx1"/>
                </a:solidFill>
              </a:defRPr>
            </a:lvl1pPr>
          </a:lstStyle>
          <a:p>
            <a:r>
              <a:rPr lang="en-US" dirty="0"/>
              <a:t>Click icon to add picture</a:t>
            </a:r>
          </a:p>
        </p:txBody>
      </p:sp>
      <p:sp>
        <p:nvSpPr>
          <p:cNvPr id="14" name="Title 5"/>
          <p:cNvSpPr>
            <a:spLocks noGrp="1"/>
          </p:cNvSpPr>
          <p:nvPr>
            <p:ph type="title"/>
          </p:nvPr>
        </p:nvSpPr>
        <p:spPr>
          <a:xfrm>
            <a:off x="381000" y="265872"/>
            <a:ext cx="4866861" cy="1671543"/>
          </a:xfrm>
          <a:noFill/>
          <a:ln w="12700">
            <a:solidFill>
              <a:schemeClr val="accent3"/>
            </a:solidFill>
          </a:ln>
        </p:spPr>
        <p:txBody>
          <a:bodyPr/>
          <a:lstStyle>
            <a:lvl1pPr>
              <a:defRPr>
                <a:solidFill>
                  <a:schemeClr val="accent3"/>
                </a:solidFill>
              </a:defRPr>
            </a:lvl1pPr>
          </a:lstStyle>
          <a:p>
            <a:r>
              <a:rPr lang="en-US" dirty="0"/>
              <a:t>Click to edit Master title style</a:t>
            </a:r>
          </a:p>
        </p:txBody>
      </p:sp>
      <p:sp>
        <p:nvSpPr>
          <p:cNvPr id="21" name="Picture Placeholder 16"/>
          <p:cNvSpPr>
            <a:spLocks noGrp="1"/>
          </p:cNvSpPr>
          <p:nvPr>
            <p:ph type="pic" sz="quarter" idx="18"/>
          </p:nvPr>
        </p:nvSpPr>
        <p:spPr>
          <a:xfrm>
            <a:off x="5371264" y="265872"/>
            <a:ext cx="3201819" cy="2988364"/>
          </a:xfrm>
          <a:prstGeom prst="rect">
            <a:avLst/>
          </a:prstGeom>
          <a:solidFill>
            <a:schemeClr val="tx2"/>
          </a:solidFill>
          <a:ln w="38100">
            <a:no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none"/>
        </p:style>
        <p:txBody>
          <a:bodyPr/>
          <a:lstStyle>
            <a:lvl1pPr>
              <a:defRPr>
                <a:ln>
                  <a:noFill/>
                </a:ln>
                <a:solidFill>
                  <a:schemeClr val="tx1"/>
                </a:solidFill>
              </a:defRPr>
            </a:lvl1pPr>
          </a:lstStyle>
          <a:p>
            <a:r>
              <a:rPr lang="en-US" dirty="0"/>
              <a:t>Click icon to add picture</a:t>
            </a:r>
          </a:p>
        </p:txBody>
      </p:sp>
      <p:pic>
        <p:nvPicPr>
          <p:cNvPr id="5" name="Picture 4" descr="A picture containing qr code&#10;&#10;Description automatically generated">
            <a:extLst>
              <a:ext uri="{FF2B5EF4-FFF2-40B4-BE49-F238E27FC236}">
                <a16:creationId xmlns:a16="http://schemas.microsoft.com/office/drawing/2014/main" id="{6E24EF9F-84E9-63AF-E2E6-C9F20CDDF17F}"/>
              </a:ext>
            </a:extLst>
          </p:cNvPr>
          <p:cNvPicPr>
            <a:picLocks noChangeAspect="1"/>
          </p:cNvPicPr>
          <p:nvPr userDrawn="1"/>
        </p:nvPicPr>
        <p:blipFill>
          <a:blip r:embed="rId3"/>
          <a:stretch>
            <a:fillRect/>
          </a:stretch>
        </p:blipFill>
        <p:spPr>
          <a:xfrm>
            <a:off x="190500" y="5602330"/>
            <a:ext cx="2402348" cy="1065985"/>
          </a:xfrm>
          <a:prstGeom prst="rect">
            <a:avLst/>
          </a:prstGeom>
        </p:spPr>
      </p:pic>
    </p:spTree>
    <p:extLst>
      <p:ext uri="{BB962C8B-B14F-4D97-AF65-F5344CB8AC3E}">
        <p14:creationId xmlns:p14="http://schemas.microsoft.com/office/powerpoint/2010/main" val="572105366"/>
      </p:ext>
    </p:extLst>
  </p:cSld>
  <p:clrMapOvr>
    <a:masterClrMapping/>
  </p:clrMapOvr>
</p:sldLayout>
</file>

<file path=ppt/slideLayouts/slideLayout135.xml><?xml version="1.0" encoding="utf-8"?>
<p:sldLayout xmlns:a="http://schemas.openxmlformats.org/drawingml/2006/main" xmlns:r="http://schemas.openxmlformats.org/officeDocument/2006/relationships" xmlns:p="http://schemas.openxmlformats.org/presentationml/2006/main" showMasterSp="0" preserve="1" userDrawn="1">
  <p:cSld name="Title - 3 Pics (vertical)">
    <p:bg>
      <p:bgPr>
        <a:solidFill>
          <a:schemeClr val="tx1"/>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5556BFFC-FD6D-D4CC-D857-29E26DC42C8B}"/>
              </a:ext>
            </a:extLst>
          </p:cNvPr>
          <p:cNvPicPr>
            <a:picLocks noChangeAspect="1"/>
          </p:cNvPicPr>
          <p:nvPr userDrawn="1"/>
        </p:nvPicPr>
        <p:blipFill>
          <a:blip r:embed="rId2">
            <a:alphaModFix amt="15000"/>
            <a:extLst>
              <a:ext uri="{28A0092B-C50C-407E-A947-70E740481C1C}">
                <a14:useLocalDpi xmlns:a14="http://schemas.microsoft.com/office/drawing/2010/main"/>
              </a:ext>
            </a:extLst>
          </a:blip>
          <a:stretch>
            <a:fillRect/>
          </a:stretch>
        </p:blipFill>
        <p:spPr>
          <a:xfrm>
            <a:off x="20657" y="0"/>
            <a:ext cx="12188389" cy="6858000"/>
          </a:xfrm>
          <a:prstGeom prst="rect">
            <a:avLst/>
          </a:prstGeom>
        </p:spPr>
      </p:pic>
      <p:sp>
        <p:nvSpPr>
          <p:cNvPr id="16" name="TextBox 15"/>
          <p:cNvSpPr txBox="1"/>
          <p:nvPr userDrawn="1"/>
        </p:nvSpPr>
        <p:spPr>
          <a:xfrm>
            <a:off x="266700" y="5217495"/>
            <a:ext cx="4337105" cy="357790"/>
          </a:xfrm>
          <a:prstGeom prst="rect">
            <a:avLst/>
          </a:prstGeom>
          <a:noFill/>
          <a:ln>
            <a:solidFill>
              <a:schemeClr val="accent3"/>
            </a:solidFill>
          </a:ln>
        </p:spPr>
        <p:txBody>
          <a:bodyPr wrap="square" lIns="91440" tIns="0">
            <a:spAutoFit/>
          </a:bodyPr>
          <a:lstStyle/>
          <a:p>
            <a:r>
              <a:rPr lang="en-US" altLang="en-US" sz="675" i="1" dirty="0">
                <a:solidFill>
                  <a:schemeClr val="tx2"/>
                </a:solidFill>
              </a:rPr>
              <a:t>“</a:t>
            </a:r>
            <a:r>
              <a:rPr lang="en-US" sz="675" i="1" dirty="0">
                <a:solidFill>
                  <a:schemeClr val="tx2"/>
                </a:solidFill>
              </a:rPr>
              <a:t>The views, opinions and findings contained in this report are those of the authors(s) and should not be construed as an official Department of the Army position, policy or decision, unless so designated by other official documentation.</a:t>
            </a:r>
            <a:r>
              <a:rPr lang="en-US" altLang="en-US" sz="675" i="1" dirty="0">
                <a:solidFill>
                  <a:schemeClr val="tx2"/>
                </a:solidFill>
              </a:rPr>
              <a:t>”</a:t>
            </a:r>
            <a:endParaRPr lang="en-US" sz="675" i="1" dirty="0">
              <a:solidFill>
                <a:schemeClr val="tx2"/>
              </a:solidFill>
            </a:endParaRPr>
          </a:p>
        </p:txBody>
      </p:sp>
      <p:sp>
        <p:nvSpPr>
          <p:cNvPr id="18" name="Picture Placeholder 16"/>
          <p:cNvSpPr>
            <a:spLocks noGrp="1" noChangeAspect="1"/>
          </p:cNvSpPr>
          <p:nvPr>
            <p:ph type="pic" sz="quarter" idx="13"/>
          </p:nvPr>
        </p:nvSpPr>
        <p:spPr>
          <a:xfrm>
            <a:off x="8500460" y="3880886"/>
            <a:ext cx="3424840" cy="2548885"/>
          </a:xfrm>
          <a:prstGeom prst="rect">
            <a:avLst/>
          </a:prstGeom>
          <a:solidFill>
            <a:schemeClr val="tx2"/>
          </a:solidFill>
          <a:ln>
            <a:no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none"/>
        </p:style>
        <p:txBody>
          <a:bodyPr/>
          <a:lstStyle>
            <a:lvl1pPr>
              <a:defRPr>
                <a:ln>
                  <a:noFill/>
                </a:ln>
              </a:defRPr>
            </a:lvl1pPr>
          </a:lstStyle>
          <a:p>
            <a:r>
              <a:rPr lang="en-US" dirty="0"/>
              <a:t>Click icon to add picture</a:t>
            </a:r>
          </a:p>
        </p:txBody>
      </p:sp>
      <p:sp>
        <p:nvSpPr>
          <p:cNvPr id="19" name="Picture Placeholder 16"/>
          <p:cNvSpPr>
            <a:spLocks noGrp="1" noChangeAspect="1"/>
          </p:cNvSpPr>
          <p:nvPr>
            <p:ph type="pic" sz="quarter" idx="14"/>
          </p:nvPr>
        </p:nvSpPr>
        <p:spPr>
          <a:xfrm>
            <a:off x="8500460" y="1227138"/>
            <a:ext cx="3424840" cy="2548885"/>
          </a:xfrm>
          <a:prstGeom prst="rect">
            <a:avLst/>
          </a:prstGeom>
          <a:solidFill>
            <a:schemeClr val="tx2"/>
          </a:solidFill>
          <a:ln>
            <a:no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none"/>
        </p:style>
        <p:txBody>
          <a:bodyPr/>
          <a:lstStyle>
            <a:lvl1pPr>
              <a:defRPr>
                <a:ln>
                  <a:noFill/>
                </a:ln>
              </a:defRPr>
            </a:lvl1pPr>
          </a:lstStyle>
          <a:p>
            <a:r>
              <a:rPr lang="en-US" dirty="0"/>
              <a:t>Click icon to add picture</a:t>
            </a:r>
          </a:p>
        </p:txBody>
      </p:sp>
      <p:sp>
        <p:nvSpPr>
          <p:cNvPr id="20" name="Picture Placeholder 16"/>
          <p:cNvSpPr>
            <a:spLocks noGrp="1" noChangeAspect="1"/>
          </p:cNvSpPr>
          <p:nvPr>
            <p:ph type="pic" sz="quarter" idx="15"/>
          </p:nvPr>
        </p:nvSpPr>
        <p:spPr>
          <a:xfrm>
            <a:off x="4726057" y="1227138"/>
            <a:ext cx="3689406" cy="5211649"/>
          </a:xfrm>
          <a:prstGeom prst="rect">
            <a:avLst/>
          </a:prstGeom>
          <a:solidFill>
            <a:schemeClr val="tx2"/>
          </a:solidFill>
          <a:ln>
            <a:no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none"/>
        </p:style>
        <p:txBody>
          <a:bodyPr/>
          <a:lstStyle>
            <a:lvl1pPr>
              <a:defRPr>
                <a:ln>
                  <a:noFill/>
                </a:ln>
              </a:defRPr>
            </a:lvl1pPr>
          </a:lstStyle>
          <a:p>
            <a:r>
              <a:rPr lang="en-US" dirty="0"/>
              <a:t>Click icon to add picture</a:t>
            </a:r>
          </a:p>
        </p:txBody>
      </p:sp>
      <p:sp>
        <p:nvSpPr>
          <p:cNvPr id="2" name="Title 1"/>
          <p:cNvSpPr>
            <a:spLocks noGrp="1"/>
          </p:cNvSpPr>
          <p:nvPr>
            <p:ph type="title"/>
          </p:nvPr>
        </p:nvSpPr>
        <p:spPr>
          <a:xfrm>
            <a:off x="266700" y="246490"/>
            <a:ext cx="11658600" cy="858437"/>
          </a:xfrm>
          <a:noFill/>
          <a:ln w="12700">
            <a:solidFill>
              <a:schemeClr val="accent3"/>
            </a:solidFill>
          </a:ln>
        </p:spPr>
        <p:txBody>
          <a:bodyPr/>
          <a:lstStyle>
            <a:lvl1pPr>
              <a:defRPr>
                <a:ln>
                  <a:noFill/>
                </a:ln>
                <a:solidFill>
                  <a:schemeClr val="accent3"/>
                </a:solidFill>
              </a:defRPr>
            </a:lvl1pPr>
          </a:lstStyle>
          <a:p>
            <a:r>
              <a:rPr lang="en-US" dirty="0"/>
              <a:t>Click to edit Master title style</a:t>
            </a:r>
          </a:p>
        </p:txBody>
      </p:sp>
      <p:sp>
        <p:nvSpPr>
          <p:cNvPr id="4" name="Text Placeholder 3"/>
          <p:cNvSpPr>
            <a:spLocks noGrp="1"/>
          </p:cNvSpPr>
          <p:nvPr>
            <p:ph type="body" sz="quarter" idx="16"/>
          </p:nvPr>
        </p:nvSpPr>
        <p:spPr>
          <a:xfrm>
            <a:off x="266700" y="1227138"/>
            <a:ext cx="4337105" cy="3957637"/>
          </a:xfrm>
          <a:ln>
            <a:solidFill>
              <a:schemeClr val="accent3"/>
            </a:solidFill>
          </a:ln>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6" name="Picture 5" descr="A picture containing qr code&#10;&#10;Description automatically generated">
            <a:extLst>
              <a:ext uri="{FF2B5EF4-FFF2-40B4-BE49-F238E27FC236}">
                <a16:creationId xmlns:a16="http://schemas.microsoft.com/office/drawing/2014/main" id="{C912A723-62E0-165E-E69D-37E2F11B60E2}"/>
              </a:ext>
            </a:extLst>
          </p:cNvPr>
          <p:cNvPicPr>
            <a:picLocks noChangeAspect="1"/>
          </p:cNvPicPr>
          <p:nvPr userDrawn="1"/>
        </p:nvPicPr>
        <p:blipFill>
          <a:blip r:embed="rId3"/>
          <a:stretch>
            <a:fillRect/>
          </a:stretch>
        </p:blipFill>
        <p:spPr>
          <a:xfrm>
            <a:off x="190500" y="5602330"/>
            <a:ext cx="2402348" cy="1065985"/>
          </a:xfrm>
          <a:prstGeom prst="rect">
            <a:avLst/>
          </a:prstGeom>
        </p:spPr>
      </p:pic>
    </p:spTree>
    <p:extLst>
      <p:ext uri="{BB962C8B-B14F-4D97-AF65-F5344CB8AC3E}">
        <p14:creationId xmlns:p14="http://schemas.microsoft.com/office/powerpoint/2010/main" val="3121855244"/>
      </p:ext>
    </p:extLst>
  </p:cSld>
  <p:clrMapOvr>
    <a:masterClrMapping/>
  </p:clrMapOvr>
</p:sldLayout>
</file>

<file path=ppt/slideLayouts/slideLayout136.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Pr>
        <a:solidFill>
          <a:schemeClr val="tx1"/>
        </a:solidFill>
        <a:effectLst/>
      </p:bgPr>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C0F2E2B7-DF31-70A6-E4D2-4624E105957F}"/>
              </a:ext>
            </a:extLst>
          </p:cNvPr>
          <p:cNvPicPr>
            <a:picLocks noChangeAspect="1"/>
          </p:cNvPicPr>
          <p:nvPr userDrawn="1"/>
        </p:nvPicPr>
        <p:blipFill>
          <a:blip r:embed="rId2">
            <a:alphaModFix amt="15000"/>
            <a:extLst>
              <a:ext uri="{28A0092B-C50C-407E-A947-70E740481C1C}">
                <a14:useLocalDpi xmlns:a14="http://schemas.microsoft.com/office/drawing/2010/main"/>
              </a:ext>
            </a:extLst>
          </a:blip>
          <a:stretch>
            <a:fillRect/>
          </a:stretch>
        </p:blipFill>
        <p:spPr>
          <a:xfrm>
            <a:off x="20657" y="0"/>
            <a:ext cx="12188389" cy="6858000"/>
          </a:xfrm>
          <a:prstGeom prst="rect">
            <a:avLst/>
          </a:prstGeom>
        </p:spPr>
      </p:pic>
      <p:sp>
        <p:nvSpPr>
          <p:cNvPr id="2" name="Title 1">
            <a:extLst>
              <a:ext uri="{FF2B5EF4-FFF2-40B4-BE49-F238E27FC236}">
                <a16:creationId xmlns:a16="http://schemas.microsoft.com/office/drawing/2014/main" id="{4141B23B-C834-C81E-D8E7-0BA48DA2587E}"/>
              </a:ext>
            </a:extLst>
          </p:cNvPr>
          <p:cNvSpPr>
            <a:spLocks noGrp="1"/>
          </p:cNvSpPr>
          <p:nvPr>
            <p:ph type="title"/>
          </p:nvPr>
        </p:nvSpPr>
        <p:spPr>
          <a:xfrm>
            <a:off x="839788" y="457200"/>
            <a:ext cx="3932237" cy="1600200"/>
          </a:xfrm>
          <a:ln>
            <a:solidFill>
              <a:schemeClr val="accent3"/>
            </a:solidFill>
          </a:ln>
        </p:spPr>
        <p:txBody>
          <a:bodyPr anchor="b"/>
          <a:lstStyle>
            <a:lvl1pPr>
              <a:defRPr sz="3200">
                <a:solidFill>
                  <a:schemeClr val="accent3"/>
                </a:solidFill>
              </a:defRPr>
            </a:lvl1pPr>
          </a:lstStyle>
          <a:p>
            <a:r>
              <a:rPr lang="en-US" dirty="0"/>
              <a:t>Click to edit Master title style</a:t>
            </a:r>
          </a:p>
        </p:txBody>
      </p:sp>
      <p:sp>
        <p:nvSpPr>
          <p:cNvPr id="3" name="Picture Placeholder 2">
            <a:extLst>
              <a:ext uri="{FF2B5EF4-FFF2-40B4-BE49-F238E27FC236}">
                <a16:creationId xmlns:a16="http://schemas.microsoft.com/office/drawing/2014/main" id="{2AAF989E-3D4E-5DEB-5949-C26E481EBBD7}"/>
              </a:ext>
            </a:extLst>
          </p:cNvPr>
          <p:cNvSpPr>
            <a:spLocks noGrp="1"/>
          </p:cNvSpPr>
          <p:nvPr>
            <p:ph type="pic" idx="1"/>
          </p:nvPr>
        </p:nvSpPr>
        <p:spPr>
          <a:xfrm>
            <a:off x="5183188" y="457200"/>
            <a:ext cx="6172200" cy="5038825"/>
          </a:xfrm>
          <a:solidFill>
            <a:schemeClr val="tx2"/>
          </a:solidFill>
        </p:spPr>
        <p:txBody>
          <a:bodyPr/>
          <a:lstStyle>
            <a:lvl1pPr marL="0" indent="0">
              <a:buNone/>
              <a:defRPr sz="3200">
                <a:solidFill>
                  <a:schemeClr val="tx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a:extLst>
              <a:ext uri="{FF2B5EF4-FFF2-40B4-BE49-F238E27FC236}">
                <a16:creationId xmlns:a16="http://schemas.microsoft.com/office/drawing/2014/main" id="{243D5C51-ECC5-2E2F-3751-18DE050DFD6B}"/>
              </a:ext>
            </a:extLst>
          </p:cNvPr>
          <p:cNvSpPr>
            <a:spLocks noGrp="1"/>
          </p:cNvSpPr>
          <p:nvPr>
            <p:ph type="body" sz="half" idx="2"/>
          </p:nvPr>
        </p:nvSpPr>
        <p:spPr>
          <a:xfrm>
            <a:off x="839788" y="2194560"/>
            <a:ext cx="3932237" cy="3301465"/>
          </a:xfrm>
          <a:ln>
            <a:solidFill>
              <a:schemeClr val="accent3"/>
            </a:solidFill>
          </a:ln>
        </p:spPr>
        <p:txBody>
          <a:bodyPr/>
          <a:lstStyle>
            <a:lvl1pPr marL="0" indent="0">
              <a:buNone/>
              <a:defRPr sz="1600">
                <a:solidFill>
                  <a:schemeClr val="tx2"/>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pic>
        <p:nvPicPr>
          <p:cNvPr id="8" name="Picture 7" descr="A picture containing qr code&#10;&#10;Description automatically generated">
            <a:extLst>
              <a:ext uri="{FF2B5EF4-FFF2-40B4-BE49-F238E27FC236}">
                <a16:creationId xmlns:a16="http://schemas.microsoft.com/office/drawing/2014/main" id="{352CF3A3-D550-E6AC-ECAB-2839AC0D0355}"/>
              </a:ext>
            </a:extLst>
          </p:cNvPr>
          <p:cNvPicPr>
            <a:picLocks noChangeAspect="1"/>
          </p:cNvPicPr>
          <p:nvPr userDrawn="1"/>
        </p:nvPicPr>
        <p:blipFill>
          <a:blip r:embed="rId3"/>
          <a:stretch>
            <a:fillRect/>
          </a:stretch>
        </p:blipFill>
        <p:spPr>
          <a:xfrm>
            <a:off x="190500" y="5602330"/>
            <a:ext cx="2402348" cy="1065985"/>
          </a:xfrm>
          <a:prstGeom prst="rect">
            <a:avLst/>
          </a:prstGeom>
        </p:spPr>
      </p:pic>
    </p:spTree>
    <p:extLst>
      <p:ext uri="{BB962C8B-B14F-4D97-AF65-F5344CB8AC3E}">
        <p14:creationId xmlns:p14="http://schemas.microsoft.com/office/powerpoint/2010/main" val="645311004"/>
      </p:ext>
    </p:extLst>
  </p:cSld>
  <p:clrMapOvr>
    <a:masterClrMapping/>
  </p:clrMapOvr>
</p:sldLayout>
</file>

<file path=ppt/slideLayouts/slideLayout137.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6" name="Content Placeholder 5"/>
          <p:cNvSpPr>
            <a:spLocks noGrp="1"/>
          </p:cNvSpPr>
          <p:nvPr>
            <p:ph sz="quarter" idx="10"/>
          </p:nvPr>
        </p:nvSpPr>
        <p:spPr>
          <a:xfrm>
            <a:off x="266700" y="1028700"/>
            <a:ext cx="11658600" cy="56007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a:extLst>
              <a:ext uri="{FF2B5EF4-FFF2-40B4-BE49-F238E27FC236}">
                <a16:creationId xmlns:a16="http://schemas.microsoft.com/office/drawing/2014/main" id="{3379E246-DB27-040E-95D2-B26EAF143D30}"/>
              </a:ext>
            </a:extLst>
          </p:cNvPr>
          <p:cNvSpPr>
            <a:spLocks noGrp="1"/>
          </p:cNvSpPr>
          <p:nvPr>
            <p:ph type="dt" sz="half" idx="11"/>
          </p:nvPr>
        </p:nvSpPr>
        <p:spPr/>
        <p:txBody>
          <a:bodyPr/>
          <a:lstStyle/>
          <a:p>
            <a:endParaRPr lang="en-US" dirty="0"/>
          </a:p>
        </p:txBody>
      </p:sp>
      <p:sp>
        <p:nvSpPr>
          <p:cNvPr id="7" name="Footer Placeholder 6">
            <a:extLst>
              <a:ext uri="{FF2B5EF4-FFF2-40B4-BE49-F238E27FC236}">
                <a16:creationId xmlns:a16="http://schemas.microsoft.com/office/drawing/2014/main" id="{CFD0F5C1-A6E1-A37D-C392-0E742FAC1C2F}"/>
              </a:ext>
            </a:extLst>
          </p:cNvPr>
          <p:cNvSpPr>
            <a:spLocks noGrp="1"/>
          </p:cNvSpPr>
          <p:nvPr>
            <p:ph type="ftr" sz="quarter" idx="12"/>
          </p:nvPr>
        </p:nvSpPr>
        <p:spPr/>
        <p:txBody>
          <a:bodyPr/>
          <a:lstStyle/>
          <a:p>
            <a:endParaRPr lang="en-US" dirty="0"/>
          </a:p>
        </p:txBody>
      </p:sp>
      <p:sp>
        <p:nvSpPr>
          <p:cNvPr id="2" name="Title 1">
            <a:extLst>
              <a:ext uri="{FF2B5EF4-FFF2-40B4-BE49-F238E27FC236}">
                <a16:creationId xmlns:a16="http://schemas.microsoft.com/office/drawing/2014/main" id="{62A64504-0669-5CF0-805D-174C1EFD60F6}"/>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847287019"/>
      </p:ext>
    </p:extLst>
  </p:cSld>
  <p:clrMapOvr>
    <a:masterClrMapping/>
  </p:clrMapOvr>
</p:sldLayout>
</file>

<file path=ppt/slideLayouts/slideLayout138.xml><?xml version="1.0" encoding="utf-8"?>
<p:sldLayout xmlns:a="http://schemas.openxmlformats.org/drawingml/2006/main" xmlns:r="http://schemas.openxmlformats.org/officeDocument/2006/relationships" xmlns:p="http://schemas.openxmlformats.org/presentationml/2006/main" preserve="1" userDrawn="1">
  <p:cSld name="Title and Content - 2 Columns">
    <p:spTree>
      <p:nvGrpSpPr>
        <p:cNvPr id="1" name=""/>
        <p:cNvGrpSpPr/>
        <p:nvPr/>
      </p:nvGrpSpPr>
      <p:grpSpPr>
        <a:xfrm>
          <a:off x="0" y="0"/>
          <a:ext cx="0" cy="0"/>
          <a:chOff x="0" y="0"/>
          <a:chExt cx="0" cy="0"/>
        </a:xfrm>
      </p:grpSpPr>
      <p:sp>
        <p:nvSpPr>
          <p:cNvPr id="8" name="Content Placeholder 3"/>
          <p:cNvSpPr>
            <a:spLocks noGrp="1"/>
          </p:cNvSpPr>
          <p:nvPr>
            <p:ph sz="quarter" idx="10"/>
          </p:nvPr>
        </p:nvSpPr>
        <p:spPr>
          <a:xfrm>
            <a:off x="266700" y="1028700"/>
            <a:ext cx="11658600" cy="5600700"/>
          </a:xfrm>
        </p:spPr>
        <p:txBody>
          <a:bodyPr numCol="2"/>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1">
            <a:extLst>
              <a:ext uri="{FF2B5EF4-FFF2-40B4-BE49-F238E27FC236}">
                <a16:creationId xmlns:a16="http://schemas.microsoft.com/office/drawing/2014/main" id="{EE4B1084-AF70-E7DA-2842-9FB9FFF0804B}"/>
              </a:ext>
            </a:extLst>
          </p:cNvPr>
          <p:cNvSpPr>
            <a:spLocks noGrp="1"/>
          </p:cNvSpPr>
          <p:nvPr>
            <p:ph type="title"/>
          </p:nvPr>
        </p:nvSpPr>
        <p:spPr/>
        <p:txBody>
          <a:bodyPr/>
          <a:lstStyle/>
          <a:p>
            <a:r>
              <a:rPr lang="en-US"/>
              <a:t>Click to edit Master title style</a:t>
            </a:r>
          </a:p>
        </p:txBody>
      </p:sp>
      <p:sp>
        <p:nvSpPr>
          <p:cNvPr id="5" name="Date Placeholder 4">
            <a:extLst>
              <a:ext uri="{FF2B5EF4-FFF2-40B4-BE49-F238E27FC236}">
                <a16:creationId xmlns:a16="http://schemas.microsoft.com/office/drawing/2014/main" id="{76C7A763-F7D0-2074-5F3F-2D1DA1226607}"/>
              </a:ext>
            </a:extLst>
          </p:cNvPr>
          <p:cNvSpPr>
            <a:spLocks noGrp="1"/>
          </p:cNvSpPr>
          <p:nvPr>
            <p:ph type="dt" sz="half" idx="11"/>
          </p:nvPr>
        </p:nvSpPr>
        <p:spPr/>
        <p:txBody>
          <a:bodyPr/>
          <a:lstStyle/>
          <a:p>
            <a:endParaRPr lang="en-US" dirty="0"/>
          </a:p>
        </p:txBody>
      </p:sp>
      <p:sp>
        <p:nvSpPr>
          <p:cNvPr id="6" name="Footer Placeholder 5">
            <a:extLst>
              <a:ext uri="{FF2B5EF4-FFF2-40B4-BE49-F238E27FC236}">
                <a16:creationId xmlns:a16="http://schemas.microsoft.com/office/drawing/2014/main" id="{BB5C1216-5C4C-C44D-DE08-88D5BFB6266F}"/>
              </a:ext>
            </a:extLst>
          </p:cNvPr>
          <p:cNvSpPr>
            <a:spLocks noGrp="1"/>
          </p:cNvSpPr>
          <p:nvPr>
            <p:ph type="ftr" sz="quarter" idx="12"/>
          </p:nvPr>
        </p:nvSpPr>
        <p:spPr/>
        <p:txBody>
          <a:bodyPr/>
          <a:lstStyle/>
          <a:p>
            <a:endParaRPr lang="en-US" dirty="0"/>
          </a:p>
        </p:txBody>
      </p:sp>
    </p:spTree>
    <p:extLst>
      <p:ext uri="{BB962C8B-B14F-4D97-AF65-F5344CB8AC3E}">
        <p14:creationId xmlns:p14="http://schemas.microsoft.com/office/powerpoint/2010/main" val="2768909655"/>
      </p:ext>
    </p:extLst>
  </p:cSld>
  <p:clrMapOvr>
    <a:masterClrMapping/>
  </p:clrMapOvr>
</p:sldLayout>
</file>

<file path=ppt/slideLayouts/slideLayout139.xml><?xml version="1.0" encoding="utf-8"?>
<p:sldLayout xmlns:a="http://schemas.openxmlformats.org/drawingml/2006/main" xmlns:r="http://schemas.openxmlformats.org/officeDocument/2006/relationships" xmlns:p="http://schemas.openxmlformats.org/presentationml/2006/main" preserve="1" userDrawn="1">
  <p:cSld name="Title and Content - 3 Columns">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a:t>Click to edit Master title style</a:t>
            </a:r>
          </a:p>
        </p:txBody>
      </p:sp>
      <p:sp>
        <p:nvSpPr>
          <p:cNvPr id="9" name="Content Placeholder 3"/>
          <p:cNvSpPr>
            <a:spLocks noGrp="1"/>
          </p:cNvSpPr>
          <p:nvPr>
            <p:ph sz="quarter" idx="12"/>
          </p:nvPr>
        </p:nvSpPr>
        <p:spPr>
          <a:xfrm>
            <a:off x="266700" y="1028700"/>
            <a:ext cx="11658600" cy="5600700"/>
          </a:xfrm>
        </p:spPr>
        <p:txBody>
          <a:bodyPr numCol="3"/>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a:extLst>
              <a:ext uri="{FF2B5EF4-FFF2-40B4-BE49-F238E27FC236}">
                <a16:creationId xmlns:a16="http://schemas.microsoft.com/office/drawing/2014/main" id="{9AFC9BA2-EC81-5287-D39F-725A5EC32471}"/>
              </a:ext>
            </a:extLst>
          </p:cNvPr>
          <p:cNvSpPr>
            <a:spLocks noGrp="1"/>
          </p:cNvSpPr>
          <p:nvPr>
            <p:ph type="dt" sz="half" idx="13"/>
          </p:nvPr>
        </p:nvSpPr>
        <p:spPr/>
        <p:txBody>
          <a:bodyPr/>
          <a:lstStyle/>
          <a:p>
            <a:endParaRPr lang="en-US" dirty="0"/>
          </a:p>
        </p:txBody>
      </p:sp>
      <p:sp>
        <p:nvSpPr>
          <p:cNvPr id="6" name="Footer Placeholder 5">
            <a:extLst>
              <a:ext uri="{FF2B5EF4-FFF2-40B4-BE49-F238E27FC236}">
                <a16:creationId xmlns:a16="http://schemas.microsoft.com/office/drawing/2014/main" id="{FE97BF52-3E27-86B6-23FC-B495D58A6360}"/>
              </a:ext>
            </a:extLst>
          </p:cNvPr>
          <p:cNvSpPr>
            <a:spLocks noGrp="1"/>
          </p:cNvSpPr>
          <p:nvPr>
            <p:ph type="ftr" sz="quarter" idx="14"/>
          </p:nvPr>
        </p:nvSpPr>
        <p:spPr/>
        <p:txBody>
          <a:bodyPr/>
          <a:lstStyle/>
          <a:p>
            <a:endParaRPr lang="en-US" dirty="0"/>
          </a:p>
        </p:txBody>
      </p:sp>
    </p:spTree>
    <p:extLst>
      <p:ext uri="{BB962C8B-B14F-4D97-AF65-F5344CB8AC3E}">
        <p14:creationId xmlns:p14="http://schemas.microsoft.com/office/powerpoint/2010/main" val="347316825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Blank with graphics">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BF40FE8E-720F-2CF0-A515-A1F0A76E6C20}"/>
              </a:ext>
            </a:extLst>
          </p:cNvPr>
          <p:cNvSpPr>
            <a:spLocks noGrp="1"/>
          </p:cNvSpPr>
          <p:nvPr>
            <p:ph type="dt" sz="half" idx="10"/>
          </p:nvPr>
        </p:nvSpPr>
        <p:spPr/>
        <p:txBody>
          <a:bodyPr/>
          <a:lstStyle/>
          <a:p>
            <a:endParaRPr lang="en-US" dirty="0"/>
          </a:p>
        </p:txBody>
      </p:sp>
      <p:sp>
        <p:nvSpPr>
          <p:cNvPr id="5" name="Footer Placeholder 4">
            <a:extLst>
              <a:ext uri="{FF2B5EF4-FFF2-40B4-BE49-F238E27FC236}">
                <a16:creationId xmlns:a16="http://schemas.microsoft.com/office/drawing/2014/main" id="{8C5645D9-CB9C-72DC-4655-0357D988FE70}"/>
              </a:ext>
            </a:extLst>
          </p:cNvPr>
          <p:cNvSpPr>
            <a:spLocks noGrp="1"/>
          </p:cNvSpPr>
          <p:nvPr>
            <p:ph type="ftr" sz="quarter" idx="11"/>
          </p:nvPr>
        </p:nvSpPr>
        <p:spPr/>
        <p:txBody>
          <a:bodyPr/>
          <a:lstStyle/>
          <a:p>
            <a:endParaRPr lang="en-US" dirty="0"/>
          </a:p>
        </p:txBody>
      </p:sp>
    </p:spTree>
    <p:extLst>
      <p:ext uri="{BB962C8B-B14F-4D97-AF65-F5344CB8AC3E}">
        <p14:creationId xmlns:p14="http://schemas.microsoft.com/office/powerpoint/2010/main" val="1843343710"/>
      </p:ext>
    </p:extLst>
  </p:cSld>
  <p:clrMapOvr>
    <a:masterClrMapping/>
  </p:clrMapOvr>
</p:sldLayout>
</file>

<file path=ppt/slideLayouts/slideLayout140.xml><?xml version="1.0" encoding="utf-8"?>
<p:sldLayout xmlns:a="http://schemas.openxmlformats.org/drawingml/2006/main" xmlns:r="http://schemas.openxmlformats.org/officeDocument/2006/relationships" xmlns:p="http://schemas.openxmlformats.org/presentationml/2006/main" preserve="1" userDrawn="1">
  <p:cSld name="Title and Picture with Caption">
    <p:spTree>
      <p:nvGrpSpPr>
        <p:cNvPr id="1" name=""/>
        <p:cNvGrpSpPr/>
        <p:nvPr/>
      </p:nvGrpSpPr>
      <p:grpSpPr>
        <a:xfrm>
          <a:off x="0" y="0"/>
          <a:ext cx="0" cy="0"/>
          <a:chOff x="0" y="0"/>
          <a:chExt cx="0" cy="0"/>
        </a:xfrm>
      </p:grpSpPr>
      <p:sp>
        <p:nvSpPr>
          <p:cNvPr id="21" name="Text Placeholder 2"/>
          <p:cNvSpPr>
            <a:spLocks noGrp="1"/>
          </p:cNvSpPr>
          <p:nvPr>
            <p:ph idx="1"/>
          </p:nvPr>
        </p:nvSpPr>
        <p:spPr bwMode="auto">
          <a:xfrm>
            <a:off x="266700" y="6191103"/>
            <a:ext cx="11658600" cy="438297"/>
          </a:xfrm>
          <a:prstGeom prst="rect">
            <a:avLst/>
          </a:prstGeom>
          <a:noFill/>
          <a:ln w="9525">
            <a:noFill/>
            <a:miter lim="800000"/>
            <a:headEnd/>
            <a:tailEnd/>
          </a:ln>
        </p:spPr>
        <p:txBody>
          <a:bodyPr lIns="91440" tIns="0" numCol="1"/>
          <a:lstStyle>
            <a:lvl1pPr marL="0" indent="0">
              <a:buNone/>
              <a:defRPr sz="900">
                <a:solidFill>
                  <a:schemeClr val="tx1">
                    <a:lumMod val="75000"/>
                    <a:lumOff val="25000"/>
                  </a:schemeClr>
                </a:solidFill>
              </a:defRPr>
            </a:lvl1pPr>
            <a:lvl2pPr>
              <a:defRPr sz="1350">
                <a:solidFill>
                  <a:srgbClr val="83847A"/>
                </a:solidFill>
              </a:defRPr>
            </a:lvl2pPr>
            <a:lvl3pPr>
              <a:defRPr sz="1125">
                <a:solidFill>
                  <a:srgbClr val="83847A"/>
                </a:solidFill>
              </a:defRPr>
            </a:lvl3pPr>
            <a:lvl4pPr>
              <a:defRPr sz="1125">
                <a:solidFill>
                  <a:srgbClr val="83847A"/>
                </a:solidFill>
              </a:defRPr>
            </a:lvl4pPr>
            <a:lvl5pPr>
              <a:defRPr sz="1125">
                <a:solidFill>
                  <a:srgbClr val="83847A"/>
                </a:solidFill>
              </a:defRPr>
            </a:lvl5pPr>
          </a:lstStyle>
          <a:p>
            <a:pPr lvl="0"/>
            <a:r>
              <a:rPr lang="en-US" noProof="0" dirty="0"/>
              <a:t>Click to edit Master text styles</a:t>
            </a:r>
          </a:p>
        </p:txBody>
      </p:sp>
      <p:sp>
        <p:nvSpPr>
          <p:cNvPr id="4" name="Title 3"/>
          <p:cNvSpPr>
            <a:spLocks noGrp="1"/>
          </p:cNvSpPr>
          <p:nvPr>
            <p:ph type="title"/>
          </p:nvPr>
        </p:nvSpPr>
        <p:spPr/>
        <p:txBody>
          <a:bodyPr/>
          <a:lstStyle/>
          <a:p>
            <a:r>
              <a:rPr lang="en-US"/>
              <a:t>Click to edit Master title style</a:t>
            </a:r>
          </a:p>
        </p:txBody>
      </p:sp>
      <p:sp>
        <p:nvSpPr>
          <p:cNvPr id="10" name="Content Placeholder 3"/>
          <p:cNvSpPr>
            <a:spLocks noGrp="1"/>
          </p:cNvSpPr>
          <p:nvPr>
            <p:ph sz="quarter" idx="12"/>
          </p:nvPr>
        </p:nvSpPr>
        <p:spPr>
          <a:xfrm>
            <a:off x="266700" y="1028700"/>
            <a:ext cx="11658600" cy="5086349"/>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Date Placeholder 1">
            <a:extLst>
              <a:ext uri="{FF2B5EF4-FFF2-40B4-BE49-F238E27FC236}">
                <a16:creationId xmlns:a16="http://schemas.microsoft.com/office/drawing/2014/main" id="{67CF58A5-50A2-4609-9528-306C52949FE4}"/>
              </a:ext>
            </a:extLst>
          </p:cNvPr>
          <p:cNvSpPr>
            <a:spLocks noGrp="1"/>
          </p:cNvSpPr>
          <p:nvPr>
            <p:ph type="dt" sz="half" idx="13"/>
          </p:nvPr>
        </p:nvSpPr>
        <p:spPr>
          <a:xfrm>
            <a:off x="8842515" y="6653150"/>
            <a:ext cx="2761673" cy="137160"/>
          </a:xfrm>
          <a:prstGeom prst="rect">
            <a:avLst/>
          </a:prstGeom>
        </p:spPr>
        <p:txBody>
          <a:bodyPr/>
          <a:lstStyle/>
          <a:p>
            <a:endParaRPr lang="en-US" dirty="0"/>
          </a:p>
        </p:txBody>
      </p:sp>
      <p:sp>
        <p:nvSpPr>
          <p:cNvPr id="3" name="Footer Placeholder 2">
            <a:extLst>
              <a:ext uri="{FF2B5EF4-FFF2-40B4-BE49-F238E27FC236}">
                <a16:creationId xmlns:a16="http://schemas.microsoft.com/office/drawing/2014/main" id="{13141E4A-7726-4CDD-AEE9-576AC0A57297}"/>
              </a:ext>
            </a:extLst>
          </p:cNvPr>
          <p:cNvSpPr>
            <a:spLocks noGrp="1"/>
          </p:cNvSpPr>
          <p:nvPr>
            <p:ph type="ftr" sz="quarter" idx="14"/>
          </p:nvPr>
        </p:nvSpPr>
        <p:spPr>
          <a:xfrm>
            <a:off x="266700" y="6653150"/>
            <a:ext cx="2901373" cy="137160"/>
          </a:xfrm>
          <a:prstGeom prst="rect">
            <a:avLst/>
          </a:prstGeom>
        </p:spPr>
        <p:txBody>
          <a:bodyPr/>
          <a:lstStyle/>
          <a:p>
            <a:endParaRPr lang="en-US" dirty="0"/>
          </a:p>
        </p:txBody>
      </p:sp>
    </p:spTree>
    <p:extLst>
      <p:ext uri="{BB962C8B-B14F-4D97-AF65-F5344CB8AC3E}">
        <p14:creationId xmlns:p14="http://schemas.microsoft.com/office/powerpoint/2010/main" val="1433027956"/>
      </p:ext>
    </p:extLst>
  </p:cSld>
  <p:clrMapOvr>
    <a:masterClrMapping/>
  </p:clrMapOvr>
  <p:extLst>
    <p:ext uri="{DCECCB84-F9BA-43D5-87BE-67443E8EF086}">
      <p15:sldGuideLst xmlns:p15="http://schemas.microsoft.com/office/powerpoint/2012/main"/>
    </p:ext>
  </p:extLst>
</p:sldLayout>
</file>

<file path=ppt/slideLayouts/slideLayout141.xml><?xml version="1.0" encoding="utf-8"?>
<p:sldLayout xmlns:a="http://schemas.openxmlformats.org/drawingml/2006/main" xmlns:r="http://schemas.openxmlformats.org/officeDocument/2006/relationships" xmlns:p="http://schemas.openxmlformats.org/presentationml/2006/main" preserve="1" userDrawn="1">
  <p:cSld name="Title - 2 Sections">
    <p:spTree>
      <p:nvGrpSpPr>
        <p:cNvPr id="1" name=""/>
        <p:cNvGrpSpPr/>
        <p:nvPr/>
      </p:nvGrpSpPr>
      <p:grpSpPr>
        <a:xfrm>
          <a:off x="0" y="0"/>
          <a:ext cx="0" cy="0"/>
          <a:chOff x="0" y="0"/>
          <a:chExt cx="0" cy="0"/>
        </a:xfrm>
      </p:grpSpPr>
      <p:sp>
        <p:nvSpPr>
          <p:cNvPr id="3" name="Content Placeholder 2"/>
          <p:cNvSpPr>
            <a:spLocks noGrp="1"/>
          </p:cNvSpPr>
          <p:nvPr>
            <p:ph sz="quarter" idx="15"/>
          </p:nvPr>
        </p:nvSpPr>
        <p:spPr>
          <a:xfrm>
            <a:off x="266700" y="1028700"/>
            <a:ext cx="5721406" cy="5600700"/>
          </a:xfrm>
        </p:spPr>
        <p:txBody>
          <a:bodyPr/>
          <a:lstStyle>
            <a:lvl1pPr>
              <a:defRPr sz="1200">
                <a:solidFill>
                  <a:schemeClr val="tx1">
                    <a:lumMod val="75000"/>
                    <a:lumOff val="25000"/>
                  </a:schemeClr>
                </a:solidFill>
              </a:defRPr>
            </a:lvl1pPr>
            <a:lvl2pPr>
              <a:defRPr sz="1200">
                <a:solidFill>
                  <a:schemeClr val="tx1">
                    <a:lumMod val="75000"/>
                    <a:lumOff val="25000"/>
                  </a:schemeClr>
                </a:solidFill>
              </a:defRPr>
            </a:lvl2pPr>
            <a:lvl3pPr>
              <a:defRPr sz="1200">
                <a:solidFill>
                  <a:schemeClr val="tx1">
                    <a:lumMod val="75000"/>
                    <a:lumOff val="25000"/>
                  </a:schemeClr>
                </a:solidFill>
              </a:defRPr>
            </a:lvl3pPr>
            <a:lvl4pPr>
              <a:defRPr sz="1200">
                <a:solidFill>
                  <a:schemeClr val="tx1">
                    <a:lumMod val="75000"/>
                    <a:lumOff val="25000"/>
                  </a:schemeClr>
                </a:solidFill>
              </a:defRPr>
            </a:lvl4pPr>
            <a:lvl5pPr>
              <a:defRPr sz="12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1"/>
          <p:cNvSpPr>
            <a:spLocks noGrp="1"/>
          </p:cNvSpPr>
          <p:nvPr>
            <p:ph type="title"/>
          </p:nvPr>
        </p:nvSpPr>
        <p:spPr/>
        <p:txBody>
          <a:bodyPr/>
          <a:lstStyle/>
          <a:p>
            <a:r>
              <a:rPr lang="en-US"/>
              <a:t>Click to edit Master title style</a:t>
            </a:r>
          </a:p>
        </p:txBody>
      </p:sp>
      <p:sp>
        <p:nvSpPr>
          <p:cNvPr id="11" name="Content Placeholder 2"/>
          <p:cNvSpPr>
            <a:spLocks noGrp="1"/>
          </p:cNvSpPr>
          <p:nvPr>
            <p:ph sz="quarter" idx="19"/>
          </p:nvPr>
        </p:nvSpPr>
        <p:spPr>
          <a:xfrm>
            <a:off x="6203894" y="1028700"/>
            <a:ext cx="5721406" cy="5600700"/>
          </a:xfrm>
        </p:spPr>
        <p:txBody>
          <a:bodyPr/>
          <a:lstStyle>
            <a:lvl1pPr>
              <a:defRPr sz="1200">
                <a:solidFill>
                  <a:schemeClr val="tx1">
                    <a:lumMod val="75000"/>
                    <a:lumOff val="25000"/>
                  </a:schemeClr>
                </a:solidFill>
              </a:defRPr>
            </a:lvl1pPr>
            <a:lvl2pPr>
              <a:defRPr sz="1200">
                <a:solidFill>
                  <a:schemeClr val="tx1">
                    <a:lumMod val="75000"/>
                    <a:lumOff val="25000"/>
                  </a:schemeClr>
                </a:solidFill>
              </a:defRPr>
            </a:lvl2pPr>
            <a:lvl3pPr>
              <a:defRPr sz="1200">
                <a:solidFill>
                  <a:schemeClr val="tx1">
                    <a:lumMod val="75000"/>
                    <a:lumOff val="25000"/>
                  </a:schemeClr>
                </a:solidFill>
              </a:defRPr>
            </a:lvl3pPr>
            <a:lvl4pPr>
              <a:defRPr sz="1200">
                <a:solidFill>
                  <a:schemeClr val="tx1">
                    <a:lumMod val="75000"/>
                    <a:lumOff val="25000"/>
                  </a:schemeClr>
                </a:solidFill>
              </a:defRPr>
            </a:lvl4pPr>
            <a:lvl5pPr>
              <a:defRPr sz="12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Date Placeholder 5">
            <a:extLst>
              <a:ext uri="{FF2B5EF4-FFF2-40B4-BE49-F238E27FC236}">
                <a16:creationId xmlns:a16="http://schemas.microsoft.com/office/drawing/2014/main" id="{BEC9A928-C3DF-2C22-44D2-6CEAF37A2452}"/>
              </a:ext>
            </a:extLst>
          </p:cNvPr>
          <p:cNvSpPr>
            <a:spLocks noGrp="1"/>
          </p:cNvSpPr>
          <p:nvPr>
            <p:ph type="dt" sz="half" idx="20"/>
          </p:nvPr>
        </p:nvSpPr>
        <p:spPr/>
        <p:txBody>
          <a:bodyPr/>
          <a:lstStyle/>
          <a:p>
            <a:endParaRPr lang="en-US" dirty="0"/>
          </a:p>
        </p:txBody>
      </p:sp>
      <p:sp>
        <p:nvSpPr>
          <p:cNvPr id="7" name="Footer Placeholder 6">
            <a:extLst>
              <a:ext uri="{FF2B5EF4-FFF2-40B4-BE49-F238E27FC236}">
                <a16:creationId xmlns:a16="http://schemas.microsoft.com/office/drawing/2014/main" id="{F7247472-A8F5-BC75-9086-8D91A7F6A294}"/>
              </a:ext>
            </a:extLst>
          </p:cNvPr>
          <p:cNvSpPr>
            <a:spLocks noGrp="1"/>
          </p:cNvSpPr>
          <p:nvPr>
            <p:ph type="ftr" sz="quarter" idx="21"/>
          </p:nvPr>
        </p:nvSpPr>
        <p:spPr/>
        <p:txBody>
          <a:bodyPr/>
          <a:lstStyle/>
          <a:p>
            <a:endParaRPr lang="en-US" dirty="0"/>
          </a:p>
        </p:txBody>
      </p:sp>
    </p:spTree>
    <p:extLst>
      <p:ext uri="{BB962C8B-B14F-4D97-AF65-F5344CB8AC3E}">
        <p14:creationId xmlns:p14="http://schemas.microsoft.com/office/powerpoint/2010/main" val="4011075717"/>
      </p:ext>
    </p:extLst>
  </p:cSld>
  <p:clrMapOvr>
    <a:masterClrMapping/>
  </p:clrMapOvr>
</p:sldLayout>
</file>

<file path=ppt/slideLayouts/slideLayout142.xml><?xml version="1.0" encoding="utf-8"?>
<p:sldLayout xmlns:a="http://schemas.openxmlformats.org/drawingml/2006/main" xmlns:r="http://schemas.openxmlformats.org/officeDocument/2006/relationships" xmlns:p="http://schemas.openxmlformats.org/presentationml/2006/main" preserve="1" userDrawn="1">
  <p:cSld name="Title - Sub-Head 2 Sections">
    <p:spTree>
      <p:nvGrpSpPr>
        <p:cNvPr id="1" name=""/>
        <p:cNvGrpSpPr/>
        <p:nvPr/>
      </p:nvGrpSpPr>
      <p:grpSpPr>
        <a:xfrm>
          <a:off x="0" y="0"/>
          <a:ext cx="0" cy="0"/>
          <a:chOff x="0" y="0"/>
          <a:chExt cx="0" cy="0"/>
        </a:xfrm>
      </p:grpSpPr>
      <p:sp>
        <p:nvSpPr>
          <p:cNvPr id="9" name="Text Placeholder 3"/>
          <p:cNvSpPr>
            <a:spLocks noGrp="1"/>
          </p:cNvSpPr>
          <p:nvPr>
            <p:ph type="body" sz="quarter" idx="13"/>
          </p:nvPr>
        </p:nvSpPr>
        <p:spPr>
          <a:xfrm>
            <a:off x="266700" y="1028700"/>
            <a:ext cx="5719572" cy="666241"/>
          </a:xfrm>
        </p:spPr>
        <p:txBody>
          <a:bodyPr bIns="0" anchor="b"/>
          <a:lstStyle>
            <a:lvl1pPr>
              <a:defRPr sz="1500">
                <a:solidFill>
                  <a:schemeClr val="tx1">
                    <a:lumMod val="75000"/>
                    <a:lumOff val="25000"/>
                  </a:schemeClr>
                </a:solidFill>
              </a:defRPr>
            </a:lvl1pPr>
          </a:lstStyle>
          <a:p>
            <a:pPr lvl="0"/>
            <a:r>
              <a:rPr lang="en-US" dirty="0"/>
              <a:t>Click to edit Master text styles</a:t>
            </a:r>
          </a:p>
        </p:txBody>
      </p:sp>
      <p:sp>
        <p:nvSpPr>
          <p:cNvPr id="2" name="Title 1"/>
          <p:cNvSpPr>
            <a:spLocks noGrp="1"/>
          </p:cNvSpPr>
          <p:nvPr>
            <p:ph type="title"/>
          </p:nvPr>
        </p:nvSpPr>
        <p:spPr/>
        <p:txBody>
          <a:bodyPr/>
          <a:lstStyle/>
          <a:p>
            <a:r>
              <a:rPr lang="en-US" dirty="0"/>
              <a:t>Click to edit Master title style</a:t>
            </a:r>
          </a:p>
        </p:txBody>
      </p:sp>
      <p:sp>
        <p:nvSpPr>
          <p:cNvPr id="13" name="Content Placeholder 2"/>
          <p:cNvSpPr>
            <a:spLocks noGrp="1"/>
          </p:cNvSpPr>
          <p:nvPr>
            <p:ph sz="quarter" idx="16"/>
          </p:nvPr>
        </p:nvSpPr>
        <p:spPr>
          <a:xfrm>
            <a:off x="266700" y="1743075"/>
            <a:ext cx="5721406" cy="4886325"/>
          </a:xfrm>
        </p:spPr>
        <p:txBody>
          <a:bodyPr/>
          <a:lstStyle>
            <a:lvl1pPr>
              <a:defRPr sz="1200">
                <a:solidFill>
                  <a:schemeClr val="tx1">
                    <a:lumMod val="75000"/>
                    <a:lumOff val="25000"/>
                  </a:schemeClr>
                </a:solidFill>
              </a:defRPr>
            </a:lvl1pPr>
            <a:lvl2pPr>
              <a:defRPr sz="1200">
                <a:solidFill>
                  <a:schemeClr val="tx1">
                    <a:lumMod val="75000"/>
                    <a:lumOff val="25000"/>
                  </a:schemeClr>
                </a:solidFill>
              </a:defRPr>
            </a:lvl2pPr>
            <a:lvl3pPr>
              <a:defRPr sz="1200">
                <a:solidFill>
                  <a:schemeClr val="tx1">
                    <a:lumMod val="75000"/>
                    <a:lumOff val="25000"/>
                  </a:schemeClr>
                </a:solidFill>
              </a:defRPr>
            </a:lvl3pPr>
            <a:lvl4pPr>
              <a:defRPr sz="1200">
                <a:solidFill>
                  <a:schemeClr val="tx1">
                    <a:lumMod val="75000"/>
                    <a:lumOff val="25000"/>
                  </a:schemeClr>
                </a:solidFill>
              </a:defRPr>
            </a:lvl4pPr>
            <a:lvl5pPr>
              <a:defRPr sz="12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5" name="Content Placeholder 2"/>
          <p:cNvSpPr>
            <a:spLocks noGrp="1"/>
          </p:cNvSpPr>
          <p:nvPr>
            <p:ph sz="quarter" idx="19"/>
          </p:nvPr>
        </p:nvSpPr>
        <p:spPr>
          <a:xfrm>
            <a:off x="6203894" y="1743075"/>
            <a:ext cx="5721406" cy="4886325"/>
          </a:xfrm>
        </p:spPr>
        <p:txBody>
          <a:bodyPr/>
          <a:lstStyle>
            <a:lvl1pPr>
              <a:defRPr sz="1200">
                <a:solidFill>
                  <a:schemeClr val="tx1">
                    <a:lumMod val="75000"/>
                    <a:lumOff val="25000"/>
                  </a:schemeClr>
                </a:solidFill>
              </a:defRPr>
            </a:lvl1pPr>
            <a:lvl2pPr>
              <a:defRPr sz="1200">
                <a:solidFill>
                  <a:schemeClr val="tx1">
                    <a:lumMod val="75000"/>
                    <a:lumOff val="25000"/>
                  </a:schemeClr>
                </a:solidFill>
              </a:defRPr>
            </a:lvl2pPr>
            <a:lvl3pPr>
              <a:defRPr sz="1200">
                <a:solidFill>
                  <a:schemeClr val="tx1">
                    <a:lumMod val="75000"/>
                    <a:lumOff val="25000"/>
                  </a:schemeClr>
                </a:solidFill>
              </a:defRPr>
            </a:lvl3pPr>
            <a:lvl4pPr>
              <a:defRPr sz="1200">
                <a:solidFill>
                  <a:schemeClr val="tx1">
                    <a:lumMod val="75000"/>
                    <a:lumOff val="25000"/>
                  </a:schemeClr>
                </a:solidFill>
              </a:defRPr>
            </a:lvl4pPr>
            <a:lvl5pPr>
              <a:defRPr sz="1200">
                <a:solidFill>
                  <a:schemeClr val="tx1">
                    <a:lumMod val="75000"/>
                    <a:lumOff val="25000"/>
                  </a:schemeClr>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6" name="Text Placeholder 3"/>
          <p:cNvSpPr>
            <a:spLocks noGrp="1"/>
          </p:cNvSpPr>
          <p:nvPr>
            <p:ph type="body" sz="quarter" idx="20"/>
          </p:nvPr>
        </p:nvSpPr>
        <p:spPr>
          <a:xfrm>
            <a:off x="6205728" y="1028700"/>
            <a:ext cx="5719572" cy="666241"/>
          </a:xfrm>
        </p:spPr>
        <p:txBody>
          <a:bodyPr bIns="0" anchor="b"/>
          <a:lstStyle>
            <a:lvl1pPr>
              <a:defRPr sz="1500">
                <a:solidFill>
                  <a:schemeClr val="tx1">
                    <a:lumMod val="75000"/>
                    <a:lumOff val="25000"/>
                  </a:schemeClr>
                </a:solidFill>
              </a:defRPr>
            </a:lvl1pPr>
          </a:lstStyle>
          <a:p>
            <a:pPr lvl="0"/>
            <a:r>
              <a:rPr lang="en-US" dirty="0"/>
              <a:t>Click to edit Master text styles</a:t>
            </a:r>
          </a:p>
        </p:txBody>
      </p:sp>
      <p:sp>
        <p:nvSpPr>
          <p:cNvPr id="5" name="Date Placeholder 4">
            <a:extLst>
              <a:ext uri="{FF2B5EF4-FFF2-40B4-BE49-F238E27FC236}">
                <a16:creationId xmlns:a16="http://schemas.microsoft.com/office/drawing/2014/main" id="{4FDAD6DC-C062-D2A7-C4D4-57F4C0FFAD4D}"/>
              </a:ext>
            </a:extLst>
          </p:cNvPr>
          <p:cNvSpPr>
            <a:spLocks noGrp="1"/>
          </p:cNvSpPr>
          <p:nvPr>
            <p:ph type="dt" sz="half" idx="21"/>
          </p:nvPr>
        </p:nvSpPr>
        <p:spPr/>
        <p:txBody>
          <a:bodyPr/>
          <a:lstStyle/>
          <a:p>
            <a:endParaRPr lang="en-US" dirty="0"/>
          </a:p>
        </p:txBody>
      </p:sp>
      <p:sp>
        <p:nvSpPr>
          <p:cNvPr id="6" name="Footer Placeholder 5">
            <a:extLst>
              <a:ext uri="{FF2B5EF4-FFF2-40B4-BE49-F238E27FC236}">
                <a16:creationId xmlns:a16="http://schemas.microsoft.com/office/drawing/2014/main" id="{7AA18071-1438-F3E3-FC9F-3F401EE7FED1}"/>
              </a:ext>
            </a:extLst>
          </p:cNvPr>
          <p:cNvSpPr>
            <a:spLocks noGrp="1"/>
          </p:cNvSpPr>
          <p:nvPr>
            <p:ph type="ftr" sz="quarter" idx="22"/>
          </p:nvPr>
        </p:nvSpPr>
        <p:spPr/>
        <p:txBody>
          <a:bodyPr/>
          <a:lstStyle/>
          <a:p>
            <a:endParaRPr lang="en-US" dirty="0"/>
          </a:p>
        </p:txBody>
      </p:sp>
    </p:spTree>
    <p:extLst>
      <p:ext uri="{BB962C8B-B14F-4D97-AF65-F5344CB8AC3E}">
        <p14:creationId xmlns:p14="http://schemas.microsoft.com/office/powerpoint/2010/main" val="3840043144"/>
      </p:ext>
    </p:extLst>
  </p:cSld>
  <p:clrMapOvr>
    <a:masterClrMapping/>
  </p:clrMapOvr>
</p:sldLayout>
</file>

<file path=ppt/slideLayouts/slideLayout143.xml><?xml version="1.0" encoding="utf-8"?>
<p:sldLayout xmlns:a="http://schemas.openxmlformats.org/drawingml/2006/main" xmlns:r="http://schemas.openxmlformats.org/officeDocument/2006/relationships" xmlns:p="http://schemas.openxmlformats.org/presentationml/2006/main" preserve="1" userDrawn="1">
  <p:cSld name="Title - 2 Odd Sections">
    <p:spTree>
      <p:nvGrpSpPr>
        <p:cNvPr id="1" name=""/>
        <p:cNvGrpSpPr/>
        <p:nvPr/>
      </p:nvGrpSpPr>
      <p:grpSpPr>
        <a:xfrm>
          <a:off x="0" y="0"/>
          <a:ext cx="0" cy="0"/>
          <a:chOff x="0" y="0"/>
          <a:chExt cx="0" cy="0"/>
        </a:xfrm>
      </p:grpSpPr>
      <p:sp>
        <p:nvSpPr>
          <p:cNvPr id="3" name="Content Placeholder 2"/>
          <p:cNvSpPr>
            <a:spLocks noGrp="1"/>
          </p:cNvSpPr>
          <p:nvPr>
            <p:ph sz="quarter" idx="15"/>
          </p:nvPr>
        </p:nvSpPr>
        <p:spPr>
          <a:xfrm>
            <a:off x="266700" y="1028700"/>
            <a:ext cx="3779318" cy="5600700"/>
          </a:xfrm>
        </p:spPr>
        <p:txBody>
          <a:bodyPr/>
          <a:lstStyle>
            <a:lvl1pPr>
              <a:defRPr sz="1200">
                <a:solidFill>
                  <a:schemeClr val="tx1">
                    <a:lumMod val="75000"/>
                    <a:lumOff val="25000"/>
                  </a:schemeClr>
                </a:solidFill>
              </a:defRPr>
            </a:lvl1pPr>
            <a:lvl2pPr>
              <a:defRPr sz="1200">
                <a:solidFill>
                  <a:schemeClr val="tx1">
                    <a:lumMod val="75000"/>
                    <a:lumOff val="25000"/>
                  </a:schemeClr>
                </a:solidFill>
              </a:defRPr>
            </a:lvl2pPr>
            <a:lvl3pPr>
              <a:defRPr sz="1200">
                <a:solidFill>
                  <a:schemeClr val="tx1">
                    <a:lumMod val="75000"/>
                    <a:lumOff val="25000"/>
                  </a:schemeClr>
                </a:solidFill>
              </a:defRPr>
            </a:lvl3pPr>
            <a:lvl4pPr>
              <a:defRPr sz="1200">
                <a:solidFill>
                  <a:schemeClr val="tx1">
                    <a:lumMod val="75000"/>
                    <a:lumOff val="25000"/>
                  </a:schemeClr>
                </a:solidFill>
              </a:defRPr>
            </a:lvl4pPr>
            <a:lvl5pPr>
              <a:defRPr sz="12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Content Placeholder 2"/>
          <p:cNvSpPr>
            <a:spLocks noGrp="1"/>
          </p:cNvSpPr>
          <p:nvPr>
            <p:ph sz="quarter" idx="16"/>
          </p:nvPr>
        </p:nvSpPr>
        <p:spPr>
          <a:xfrm>
            <a:off x="4256410" y="1028700"/>
            <a:ext cx="7668889" cy="5600700"/>
          </a:xfrm>
        </p:spPr>
        <p:txBody>
          <a:bodyPr/>
          <a:lstStyle>
            <a:lvl1pPr>
              <a:defRPr sz="1200">
                <a:solidFill>
                  <a:schemeClr val="tx1">
                    <a:lumMod val="75000"/>
                    <a:lumOff val="25000"/>
                  </a:schemeClr>
                </a:solidFill>
              </a:defRPr>
            </a:lvl1pPr>
            <a:lvl2pPr>
              <a:defRPr sz="1200">
                <a:solidFill>
                  <a:schemeClr val="tx1">
                    <a:lumMod val="75000"/>
                    <a:lumOff val="25000"/>
                  </a:schemeClr>
                </a:solidFill>
              </a:defRPr>
            </a:lvl2pPr>
            <a:lvl3pPr>
              <a:defRPr sz="1200">
                <a:solidFill>
                  <a:schemeClr val="tx1">
                    <a:lumMod val="75000"/>
                    <a:lumOff val="25000"/>
                  </a:schemeClr>
                </a:solidFill>
              </a:defRPr>
            </a:lvl3pPr>
            <a:lvl4pPr>
              <a:defRPr sz="1200">
                <a:solidFill>
                  <a:schemeClr val="tx1">
                    <a:lumMod val="75000"/>
                    <a:lumOff val="25000"/>
                  </a:schemeClr>
                </a:solidFill>
              </a:defRPr>
            </a:lvl4pPr>
            <a:lvl5pPr>
              <a:defRPr sz="12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1"/>
          <p:cNvSpPr>
            <a:spLocks noGrp="1"/>
          </p:cNvSpPr>
          <p:nvPr>
            <p:ph type="title"/>
          </p:nvPr>
        </p:nvSpPr>
        <p:spPr/>
        <p:txBody>
          <a:bodyPr/>
          <a:lstStyle/>
          <a:p>
            <a:r>
              <a:rPr lang="en-US"/>
              <a:t>Click to edit Master title style</a:t>
            </a:r>
          </a:p>
        </p:txBody>
      </p:sp>
      <p:sp>
        <p:nvSpPr>
          <p:cNvPr id="6" name="Date Placeholder 5">
            <a:extLst>
              <a:ext uri="{FF2B5EF4-FFF2-40B4-BE49-F238E27FC236}">
                <a16:creationId xmlns:a16="http://schemas.microsoft.com/office/drawing/2014/main" id="{10D79471-1A0E-36EB-1B94-DDE0CE561EA3}"/>
              </a:ext>
            </a:extLst>
          </p:cNvPr>
          <p:cNvSpPr>
            <a:spLocks noGrp="1"/>
          </p:cNvSpPr>
          <p:nvPr>
            <p:ph type="dt" sz="half" idx="17"/>
          </p:nvPr>
        </p:nvSpPr>
        <p:spPr/>
        <p:txBody>
          <a:bodyPr/>
          <a:lstStyle/>
          <a:p>
            <a:endParaRPr lang="en-US" dirty="0"/>
          </a:p>
        </p:txBody>
      </p:sp>
      <p:sp>
        <p:nvSpPr>
          <p:cNvPr id="7" name="Footer Placeholder 6">
            <a:extLst>
              <a:ext uri="{FF2B5EF4-FFF2-40B4-BE49-F238E27FC236}">
                <a16:creationId xmlns:a16="http://schemas.microsoft.com/office/drawing/2014/main" id="{5876C5F4-629A-E5A4-73FB-E8465BDB57BF}"/>
              </a:ext>
            </a:extLst>
          </p:cNvPr>
          <p:cNvSpPr>
            <a:spLocks noGrp="1"/>
          </p:cNvSpPr>
          <p:nvPr>
            <p:ph type="ftr" sz="quarter" idx="18"/>
          </p:nvPr>
        </p:nvSpPr>
        <p:spPr/>
        <p:txBody>
          <a:bodyPr/>
          <a:lstStyle/>
          <a:p>
            <a:endParaRPr lang="en-US" dirty="0"/>
          </a:p>
        </p:txBody>
      </p:sp>
    </p:spTree>
    <p:extLst>
      <p:ext uri="{BB962C8B-B14F-4D97-AF65-F5344CB8AC3E}">
        <p14:creationId xmlns:p14="http://schemas.microsoft.com/office/powerpoint/2010/main" val="1974793662"/>
      </p:ext>
    </p:extLst>
  </p:cSld>
  <p:clrMapOvr>
    <a:masterClrMapping/>
  </p:clrMapOvr>
</p:sldLayout>
</file>

<file path=ppt/slideLayouts/slideLayout144.xml><?xml version="1.0" encoding="utf-8"?>
<p:sldLayout xmlns:a="http://schemas.openxmlformats.org/drawingml/2006/main" xmlns:r="http://schemas.openxmlformats.org/officeDocument/2006/relationships" xmlns:p="http://schemas.openxmlformats.org/presentationml/2006/main" preserve="1" userDrawn="1">
  <p:cSld name="1_Title - 2 Odd Section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11" name="Content Placeholder 2"/>
          <p:cNvSpPr>
            <a:spLocks noGrp="1"/>
          </p:cNvSpPr>
          <p:nvPr>
            <p:ph sz="quarter" idx="15"/>
          </p:nvPr>
        </p:nvSpPr>
        <p:spPr>
          <a:xfrm>
            <a:off x="8145982" y="1028700"/>
            <a:ext cx="3779318" cy="5600700"/>
          </a:xfrm>
        </p:spPr>
        <p:txBody>
          <a:bodyPr/>
          <a:lstStyle>
            <a:lvl1pPr>
              <a:defRPr sz="1200">
                <a:solidFill>
                  <a:schemeClr val="tx1">
                    <a:lumMod val="75000"/>
                    <a:lumOff val="25000"/>
                  </a:schemeClr>
                </a:solidFill>
              </a:defRPr>
            </a:lvl1pPr>
            <a:lvl2pPr>
              <a:defRPr sz="1200">
                <a:solidFill>
                  <a:schemeClr val="tx1">
                    <a:lumMod val="75000"/>
                    <a:lumOff val="25000"/>
                  </a:schemeClr>
                </a:solidFill>
              </a:defRPr>
            </a:lvl2pPr>
            <a:lvl3pPr>
              <a:defRPr sz="1200">
                <a:solidFill>
                  <a:schemeClr val="tx1">
                    <a:lumMod val="75000"/>
                    <a:lumOff val="25000"/>
                  </a:schemeClr>
                </a:solidFill>
              </a:defRPr>
            </a:lvl3pPr>
            <a:lvl4pPr>
              <a:defRPr sz="1200">
                <a:solidFill>
                  <a:schemeClr val="tx1">
                    <a:lumMod val="75000"/>
                    <a:lumOff val="25000"/>
                  </a:schemeClr>
                </a:solidFill>
              </a:defRPr>
            </a:lvl4pPr>
            <a:lvl5pPr>
              <a:defRPr sz="12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Content Placeholder 2"/>
          <p:cNvSpPr>
            <a:spLocks noGrp="1"/>
          </p:cNvSpPr>
          <p:nvPr>
            <p:ph sz="quarter" idx="16"/>
          </p:nvPr>
        </p:nvSpPr>
        <p:spPr>
          <a:xfrm>
            <a:off x="266700" y="1028700"/>
            <a:ext cx="7668888" cy="5600700"/>
          </a:xfrm>
        </p:spPr>
        <p:txBody>
          <a:bodyPr/>
          <a:lstStyle>
            <a:lvl1pPr>
              <a:defRPr sz="1200">
                <a:solidFill>
                  <a:schemeClr val="tx1">
                    <a:lumMod val="75000"/>
                    <a:lumOff val="25000"/>
                  </a:schemeClr>
                </a:solidFill>
              </a:defRPr>
            </a:lvl1pPr>
            <a:lvl2pPr>
              <a:defRPr sz="1200">
                <a:solidFill>
                  <a:schemeClr val="tx1">
                    <a:lumMod val="75000"/>
                    <a:lumOff val="25000"/>
                  </a:schemeClr>
                </a:solidFill>
              </a:defRPr>
            </a:lvl2pPr>
            <a:lvl3pPr>
              <a:defRPr sz="1200">
                <a:solidFill>
                  <a:schemeClr val="tx1">
                    <a:lumMod val="75000"/>
                    <a:lumOff val="25000"/>
                  </a:schemeClr>
                </a:solidFill>
              </a:defRPr>
            </a:lvl3pPr>
            <a:lvl4pPr>
              <a:defRPr sz="1200">
                <a:solidFill>
                  <a:schemeClr val="tx1">
                    <a:lumMod val="75000"/>
                    <a:lumOff val="25000"/>
                  </a:schemeClr>
                </a:solidFill>
              </a:defRPr>
            </a:lvl4pPr>
            <a:lvl5pPr>
              <a:defRPr sz="12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a:extLst>
              <a:ext uri="{FF2B5EF4-FFF2-40B4-BE49-F238E27FC236}">
                <a16:creationId xmlns:a16="http://schemas.microsoft.com/office/drawing/2014/main" id="{B58768C3-8315-3411-54A8-2C8239251263}"/>
              </a:ext>
            </a:extLst>
          </p:cNvPr>
          <p:cNvSpPr>
            <a:spLocks noGrp="1"/>
          </p:cNvSpPr>
          <p:nvPr>
            <p:ph type="dt" sz="half" idx="17"/>
          </p:nvPr>
        </p:nvSpPr>
        <p:spPr/>
        <p:txBody>
          <a:bodyPr/>
          <a:lstStyle/>
          <a:p>
            <a:endParaRPr lang="en-US" dirty="0"/>
          </a:p>
        </p:txBody>
      </p:sp>
      <p:sp>
        <p:nvSpPr>
          <p:cNvPr id="6" name="Footer Placeholder 5">
            <a:extLst>
              <a:ext uri="{FF2B5EF4-FFF2-40B4-BE49-F238E27FC236}">
                <a16:creationId xmlns:a16="http://schemas.microsoft.com/office/drawing/2014/main" id="{28938FEB-D648-AE71-0FA1-805FFC832488}"/>
              </a:ext>
            </a:extLst>
          </p:cNvPr>
          <p:cNvSpPr>
            <a:spLocks noGrp="1"/>
          </p:cNvSpPr>
          <p:nvPr>
            <p:ph type="ftr" sz="quarter" idx="18"/>
          </p:nvPr>
        </p:nvSpPr>
        <p:spPr/>
        <p:txBody>
          <a:bodyPr/>
          <a:lstStyle/>
          <a:p>
            <a:endParaRPr lang="en-US" dirty="0"/>
          </a:p>
        </p:txBody>
      </p:sp>
    </p:spTree>
    <p:extLst>
      <p:ext uri="{BB962C8B-B14F-4D97-AF65-F5344CB8AC3E}">
        <p14:creationId xmlns:p14="http://schemas.microsoft.com/office/powerpoint/2010/main" val="185071832"/>
      </p:ext>
    </p:extLst>
  </p:cSld>
  <p:clrMapOvr>
    <a:masterClrMapping/>
  </p:clrMapOvr>
</p:sldLayout>
</file>

<file path=ppt/slideLayouts/slideLayout145.xml><?xml version="1.0" encoding="utf-8"?>
<p:sldLayout xmlns:a="http://schemas.openxmlformats.org/drawingml/2006/main" xmlns:r="http://schemas.openxmlformats.org/officeDocument/2006/relationships" xmlns:p="http://schemas.openxmlformats.org/presentationml/2006/main" preserve="1" userDrawn="1">
  <p:cSld name="Title - Quad-Chart">
    <p:spTree>
      <p:nvGrpSpPr>
        <p:cNvPr id="1" name=""/>
        <p:cNvGrpSpPr/>
        <p:nvPr/>
      </p:nvGrpSpPr>
      <p:grpSpPr>
        <a:xfrm>
          <a:off x="0" y="0"/>
          <a:ext cx="0" cy="0"/>
          <a:chOff x="0" y="0"/>
          <a:chExt cx="0" cy="0"/>
        </a:xfrm>
      </p:grpSpPr>
      <p:sp>
        <p:nvSpPr>
          <p:cNvPr id="3" name="Content Placeholder 2"/>
          <p:cNvSpPr>
            <a:spLocks noGrp="1"/>
          </p:cNvSpPr>
          <p:nvPr>
            <p:ph sz="quarter" idx="15"/>
          </p:nvPr>
        </p:nvSpPr>
        <p:spPr>
          <a:xfrm>
            <a:off x="266700" y="1028700"/>
            <a:ext cx="5753100" cy="2667000"/>
          </a:xfrm>
        </p:spPr>
        <p:txBody>
          <a:bodyPr/>
          <a:lstStyle>
            <a:lvl1pPr>
              <a:defRPr sz="900">
                <a:solidFill>
                  <a:schemeClr val="tx1">
                    <a:lumMod val="75000"/>
                    <a:lumOff val="25000"/>
                  </a:schemeClr>
                </a:solidFill>
              </a:defRPr>
            </a:lvl1pPr>
            <a:lvl2pPr>
              <a:defRPr sz="900">
                <a:solidFill>
                  <a:schemeClr val="tx1">
                    <a:lumMod val="75000"/>
                    <a:lumOff val="25000"/>
                  </a:schemeClr>
                </a:solidFill>
              </a:defRPr>
            </a:lvl2pPr>
            <a:lvl3pPr>
              <a:defRPr sz="900">
                <a:solidFill>
                  <a:schemeClr val="tx1">
                    <a:lumMod val="75000"/>
                    <a:lumOff val="25000"/>
                  </a:schemeClr>
                </a:solidFill>
              </a:defRPr>
            </a:lvl3pPr>
            <a:lvl4pPr>
              <a:defRPr sz="900">
                <a:solidFill>
                  <a:schemeClr val="tx1">
                    <a:lumMod val="75000"/>
                    <a:lumOff val="25000"/>
                  </a:schemeClr>
                </a:solidFill>
              </a:defRPr>
            </a:lvl4pPr>
            <a:lvl5pPr>
              <a:defRPr sz="9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cxnSp>
        <p:nvCxnSpPr>
          <p:cNvPr id="4" name="Straight Connector 3"/>
          <p:cNvCxnSpPr/>
          <p:nvPr userDrawn="1"/>
        </p:nvCxnSpPr>
        <p:spPr>
          <a:xfrm>
            <a:off x="381000" y="3775869"/>
            <a:ext cx="11430000" cy="0"/>
          </a:xfrm>
          <a:prstGeom prst="line">
            <a:avLst/>
          </a:prstGeom>
          <a:ln w="12700">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userDrawn="1"/>
        </p:nvCxnSpPr>
        <p:spPr>
          <a:xfrm>
            <a:off x="6096000" y="1028700"/>
            <a:ext cx="0" cy="5600700"/>
          </a:xfrm>
          <a:prstGeom prst="line">
            <a:avLst/>
          </a:prstGeom>
          <a:ln w="12700">
            <a:solidFill>
              <a:schemeClr val="accent6"/>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p:txBody>
          <a:bodyPr/>
          <a:lstStyle/>
          <a:p>
            <a:r>
              <a:rPr lang="en-US" dirty="0"/>
              <a:t>Click to edit Master title style</a:t>
            </a:r>
          </a:p>
        </p:txBody>
      </p:sp>
      <p:sp>
        <p:nvSpPr>
          <p:cNvPr id="16" name="Content Placeholder 2"/>
          <p:cNvSpPr>
            <a:spLocks noGrp="1"/>
          </p:cNvSpPr>
          <p:nvPr>
            <p:ph sz="quarter" idx="22"/>
          </p:nvPr>
        </p:nvSpPr>
        <p:spPr>
          <a:xfrm>
            <a:off x="266700" y="3855720"/>
            <a:ext cx="5753100" cy="2773680"/>
          </a:xfrm>
        </p:spPr>
        <p:txBody>
          <a:bodyPr/>
          <a:lstStyle>
            <a:lvl1pPr>
              <a:defRPr sz="900">
                <a:solidFill>
                  <a:schemeClr val="tx1">
                    <a:lumMod val="75000"/>
                    <a:lumOff val="25000"/>
                  </a:schemeClr>
                </a:solidFill>
              </a:defRPr>
            </a:lvl1pPr>
            <a:lvl2pPr>
              <a:defRPr sz="900">
                <a:solidFill>
                  <a:schemeClr val="tx1">
                    <a:lumMod val="75000"/>
                    <a:lumOff val="25000"/>
                  </a:schemeClr>
                </a:solidFill>
              </a:defRPr>
            </a:lvl2pPr>
            <a:lvl3pPr>
              <a:defRPr sz="900">
                <a:solidFill>
                  <a:schemeClr val="tx1">
                    <a:lumMod val="75000"/>
                    <a:lumOff val="25000"/>
                  </a:schemeClr>
                </a:solidFill>
              </a:defRPr>
            </a:lvl3pPr>
            <a:lvl4pPr>
              <a:defRPr sz="900">
                <a:solidFill>
                  <a:schemeClr val="tx1">
                    <a:lumMod val="75000"/>
                    <a:lumOff val="25000"/>
                  </a:schemeClr>
                </a:solidFill>
              </a:defRPr>
            </a:lvl4pPr>
            <a:lvl5pPr>
              <a:defRPr sz="9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7" name="Content Placeholder 2"/>
          <p:cNvSpPr>
            <a:spLocks noGrp="1"/>
          </p:cNvSpPr>
          <p:nvPr>
            <p:ph sz="quarter" idx="23"/>
          </p:nvPr>
        </p:nvSpPr>
        <p:spPr>
          <a:xfrm>
            <a:off x="6172200" y="1028700"/>
            <a:ext cx="5753100" cy="2667000"/>
          </a:xfrm>
        </p:spPr>
        <p:txBody>
          <a:bodyPr/>
          <a:lstStyle>
            <a:lvl1pPr>
              <a:defRPr sz="900">
                <a:solidFill>
                  <a:schemeClr val="tx1">
                    <a:lumMod val="75000"/>
                    <a:lumOff val="25000"/>
                  </a:schemeClr>
                </a:solidFill>
              </a:defRPr>
            </a:lvl1pPr>
            <a:lvl2pPr>
              <a:defRPr sz="900">
                <a:solidFill>
                  <a:schemeClr val="tx1">
                    <a:lumMod val="75000"/>
                    <a:lumOff val="25000"/>
                  </a:schemeClr>
                </a:solidFill>
              </a:defRPr>
            </a:lvl2pPr>
            <a:lvl3pPr>
              <a:defRPr sz="900">
                <a:solidFill>
                  <a:schemeClr val="tx1">
                    <a:lumMod val="75000"/>
                    <a:lumOff val="25000"/>
                  </a:schemeClr>
                </a:solidFill>
              </a:defRPr>
            </a:lvl3pPr>
            <a:lvl4pPr>
              <a:defRPr sz="900">
                <a:solidFill>
                  <a:schemeClr val="tx1">
                    <a:lumMod val="75000"/>
                    <a:lumOff val="25000"/>
                  </a:schemeClr>
                </a:solidFill>
              </a:defRPr>
            </a:lvl4pPr>
            <a:lvl5pPr>
              <a:defRPr sz="9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8" name="Content Placeholder 2"/>
          <p:cNvSpPr>
            <a:spLocks noGrp="1"/>
          </p:cNvSpPr>
          <p:nvPr>
            <p:ph sz="quarter" idx="24"/>
          </p:nvPr>
        </p:nvSpPr>
        <p:spPr>
          <a:xfrm>
            <a:off x="6172200" y="3855720"/>
            <a:ext cx="5753100" cy="2773680"/>
          </a:xfrm>
        </p:spPr>
        <p:txBody>
          <a:bodyPr/>
          <a:lstStyle>
            <a:lvl1pPr>
              <a:defRPr sz="900">
                <a:solidFill>
                  <a:schemeClr val="tx1">
                    <a:lumMod val="75000"/>
                    <a:lumOff val="25000"/>
                  </a:schemeClr>
                </a:solidFill>
              </a:defRPr>
            </a:lvl1pPr>
            <a:lvl2pPr>
              <a:defRPr sz="900">
                <a:solidFill>
                  <a:schemeClr val="tx1">
                    <a:lumMod val="75000"/>
                    <a:lumOff val="25000"/>
                  </a:schemeClr>
                </a:solidFill>
              </a:defRPr>
            </a:lvl2pPr>
            <a:lvl3pPr>
              <a:defRPr sz="900">
                <a:solidFill>
                  <a:schemeClr val="tx1">
                    <a:lumMod val="75000"/>
                    <a:lumOff val="25000"/>
                  </a:schemeClr>
                </a:solidFill>
              </a:defRPr>
            </a:lvl3pPr>
            <a:lvl4pPr>
              <a:defRPr sz="900">
                <a:solidFill>
                  <a:schemeClr val="tx1">
                    <a:lumMod val="75000"/>
                    <a:lumOff val="25000"/>
                  </a:schemeClr>
                </a:solidFill>
              </a:defRPr>
            </a:lvl4pPr>
            <a:lvl5pPr>
              <a:defRPr sz="900">
                <a:solidFill>
                  <a:schemeClr val="tx1">
                    <a:lumMod val="75000"/>
                    <a:lumOff val="25000"/>
                  </a:schemeClr>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a:extLst>
              <a:ext uri="{FF2B5EF4-FFF2-40B4-BE49-F238E27FC236}">
                <a16:creationId xmlns:a16="http://schemas.microsoft.com/office/drawing/2014/main" id="{A5AAE838-AA12-FA5F-5DA0-1ABB713993D9}"/>
              </a:ext>
            </a:extLst>
          </p:cNvPr>
          <p:cNvSpPr>
            <a:spLocks noGrp="1"/>
          </p:cNvSpPr>
          <p:nvPr>
            <p:ph type="dt" sz="half" idx="25"/>
          </p:nvPr>
        </p:nvSpPr>
        <p:spPr/>
        <p:txBody>
          <a:bodyPr/>
          <a:lstStyle/>
          <a:p>
            <a:endParaRPr lang="en-US" dirty="0"/>
          </a:p>
        </p:txBody>
      </p:sp>
      <p:sp>
        <p:nvSpPr>
          <p:cNvPr id="8" name="Footer Placeholder 7">
            <a:extLst>
              <a:ext uri="{FF2B5EF4-FFF2-40B4-BE49-F238E27FC236}">
                <a16:creationId xmlns:a16="http://schemas.microsoft.com/office/drawing/2014/main" id="{AE34FB74-F548-AD28-A10C-D5391FE1CF47}"/>
              </a:ext>
            </a:extLst>
          </p:cNvPr>
          <p:cNvSpPr>
            <a:spLocks noGrp="1"/>
          </p:cNvSpPr>
          <p:nvPr>
            <p:ph type="ftr" sz="quarter" idx="26"/>
          </p:nvPr>
        </p:nvSpPr>
        <p:spPr/>
        <p:txBody>
          <a:bodyPr/>
          <a:lstStyle/>
          <a:p>
            <a:endParaRPr lang="en-US" dirty="0"/>
          </a:p>
        </p:txBody>
      </p:sp>
    </p:spTree>
    <p:extLst>
      <p:ext uri="{BB962C8B-B14F-4D97-AF65-F5344CB8AC3E}">
        <p14:creationId xmlns:p14="http://schemas.microsoft.com/office/powerpoint/2010/main" val="3643622679"/>
      </p:ext>
    </p:extLst>
  </p:cSld>
  <p:clrMapOvr>
    <a:masterClrMapping/>
  </p:clrMapOvr>
  <p:extLst>
    <p:ext uri="{DCECCB84-F9BA-43D5-87BE-67443E8EF086}">
      <p15:sldGuideLst xmlns:p15="http://schemas.microsoft.com/office/powerpoint/2012/main">
        <p15:guide id="1" orient="horz" pos="2328">
          <p15:clr>
            <a:srgbClr val="FBAE40"/>
          </p15:clr>
        </p15:guide>
        <p15:guide id="2" orient="horz" pos="2424">
          <p15:clr>
            <a:srgbClr val="FBAE40"/>
          </p15:clr>
        </p15:guide>
        <p15:guide id="3" pos="3888">
          <p15:clr>
            <a:srgbClr val="FBAE40"/>
          </p15:clr>
        </p15:guide>
        <p15:guide id="4" pos="3792">
          <p15:clr>
            <a:srgbClr val="FBAE40"/>
          </p15:clr>
        </p15:guide>
      </p15:sldGuideLst>
    </p:ext>
  </p:extLst>
</p:sldLayout>
</file>

<file path=ppt/slideLayouts/slideLayout146.xml><?xml version="1.0" encoding="utf-8"?>
<p:sldLayout xmlns:a="http://schemas.openxmlformats.org/drawingml/2006/main" xmlns:r="http://schemas.openxmlformats.org/officeDocument/2006/relationships" xmlns:p="http://schemas.openxmlformats.org/presentationml/2006/main" preserve="1" userDrawn="1">
  <p:cSld name="Title - Custom-Quad">
    <p:spTree>
      <p:nvGrpSpPr>
        <p:cNvPr id="1" name=""/>
        <p:cNvGrpSpPr/>
        <p:nvPr/>
      </p:nvGrpSpPr>
      <p:grpSpPr>
        <a:xfrm>
          <a:off x="0" y="0"/>
          <a:ext cx="0" cy="0"/>
          <a:chOff x="0" y="0"/>
          <a:chExt cx="0" cy="0"/>
        </a:xfrm>
      </p:grpSpPr>
      <p:cxnSp>
        <p:nvCxnSpPr>
          <p:cNvPr id="4" name="Straight Connector 3"/>
          <p:cNvCxnSpPr/>
          <p:nvPr userDrawn="1"/>
        </p:nvCxnSpPr>
        <p:spPr>
          <a:xfrm>
            <a:off x="381000" y="3430819"/>
            <a:ext cx="11430000" cy="0"/>
          </a:xfrm>
          <a:prstGeom prst="line">
            <a:avLst/>
          </a:prstGeom>
          <a:ln w="12700">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userDrawn="1"/>
        </p:nvCxnSpPr>
        <p:spPr>
          <a:xfrm>
            <a:off x="6096000" y="1028700"/>
            <a:ext cx="0" cy="5600700"/>
          </a:xfrm>
          <a:prstGeom prst="line">
            <a:avLst/>
          </a:prstGeom>
          <a:ln w="12700">
            <a:solidFill>
              <a:schemeClr val="accent6"/>
            </a:solidFill>
          </a:ln>
        </p:spPr>
        <p:style>
          <a:lnRef idx="1">
            <a:schemeClr val="accent1"/>
          </a:lnRef>
          <a:fillRef idx="0">
            <a:schemeClr val="accent1"/>
          </a:fillRef>
          <a:effectRef idx="0">
            <a:schemeClr val="accent1"/>
          </a:effectRef>
          <a:fontRef idx="minor">
            <a:schemeClr val="tx1"/>
          </a:fontRef>
        </p:style>
      </p:cxnSp>
      <p:sp>
        <p:nvSpPr>
          <p:cNvPr id="18" name="Content Placeholder 4"/>
          <p:cNvSpPr>
            <a:spLocks noGrp="1"/>
          </p:cNvSpPr>
          <p:nvPr>
            <p:ph sz="quarter" idx="24"/>
          </p:nvPr>
        </p:nvSpPr>
        <p:spPr>
          <a:xfrm>
            <a:off x="6172200" y="3543300"/>
            <a:ext cx="5753100" cy="3086100"/>
          </a:xfrm>
        </p:spPr>
        <p:txBody>
          <a:bodyPr/>
          <a:lstStyle>
            <a:lvl1pPr>
              <a:defRPr sz="900">
                <a:solidFill>
                  <a:schemeClr val="tx1">
                    <a:lumMod val="75000"/>
                    <a:lumOff val="25000"/>
                  </a:schemeClr>
                </a:solidFill>
              </a:defRPr>
            </a:lvl1pPr>
            <a:lvl2pPr>
              <a:defRPr sz="900">
                <a:solidFill>
                  <a:schemeClr val="tx1">
                    <a:lumMod val="75000"/>
                    <a:lumOff val="25000"/>
                  </a:schemeClr>
                </a:solidFill>
              </a:defRPr>
            </a:lvl2pPr>
            <a:lvl3pPr>
              <a:defRPr sz="900">
                <a:solidFill>
                  <a:schemeClr val="tx1">
                    <a:lumMod val="75000"/>
                    <a:lumOff val="25000"/>
                  </a:schemeClr>
                </a:solidFill>
              </a:defRPr>
            </a:lvl3pPr>
            <a:lvl4pPr>
              <a:defRPr sz="900">
                <a:solidFill>
                  <a:schemeClr val="tx1">
                    <a:lumMod val="75000"/>
                    <a:lumOff val="25000"/>
                  </a:schemeClr>
                </a:solidFill>
              </a:defRPr>
            </a:lvl4pPr>
            <a:lvl5pPr>
              <a:defRPr sz="900">
                <a:solidFill>
                  <a:schemeClr val="tx1">
                    <a:lumMod val="75000"/>
                    <a:lumOff val="25000"/>
                  </a:schemeClr>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6" name="Content Placeholder 3"/>
          <p:cNvSpPr>
            <a:spLocks noGrp="1"/>
          </p:cNvSpPr>
          <p:nvPr>
            <p:ph sz="quarter" idx="22"/>
          </p:nvPr>
        </p:nvSpPr>
        <p:spPr>
          <a:xfrm>
            <a:off x="266700" y="3543300"/>
            <a:ext cx="5753100" cy="3086100"/>
          </a:xfrm>
        </p:spPr>
        <p:txBody>
          <a:bodyPr/>
          <a:lstStyle>
            <a:lvl1pPr>
              <a:defRPr sz="900">
                <a:solidFill>
                  <a:schemeClr val="tx1">
                    <a:lumMod val="75000"/>
                    <a:lumOff val="25000"/>
                  </a:schemeClr>
                </a:solidFill>
              </a:defRPr>
            </a:lvl1pPr>
            <a:lvl2pPr>
              <a:defRPr sz="900">
                <a:solidFill>
                  <a:schemeClr val="tx1">
                    <a:lumMod val="75000"/>
                    <a:lumOff val="25000"/>
                  </a:schemeClr>
                </a:solidFill>
              </a:defRPr>
            </a:lvl2pPr>
            <a:lvl3pPr>
              <a:defRPr sz="900">
                <a:solidFill>
                  <a:schemeClr val="tx1">
                    <a:lumMod val="75000"/>
                    <a:lumOff val="25000"/>
                  </a:schemeClr>
                </a:solidFill>
              </a:defRPr>
            </a:lvl3pPr>
            <a:lvl4pPr>
              <a:defRPr sz="900">
                <a:solidFill>
                  <a:schemeClr val="tx1">
                    <a:lumMod val="75000"/>
                    <a:lumOff val="25000"/>
                  </a:schemeClr>
                </a:solidFill>
              </a:defRPr>
            </a:lvl4pPr>
            <a:lvl5pPr>
              <a:defRPr sz="9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7" name="Content Placeholder 2"/>
          <p:cNvSpPr>
            <a:spLocks noGrp="1"/>
          </p:cNvSpPr>
          <p:nvPr>
            <p:ph sz="quarter" idx="23"/>
          </p:nvPr>
        </p:nvSpPr>
        <p:spPr>
          <a:xfrm>
            <a:off x="6172200" y="1028700"/>
            <a:ext cx="5753100" cy="2283843"/>
          </a:xfrm>
        </p:spPr>
        <p:txBody>
          <a:bodyPr/>
          <a:lstStyle>
            <a:lvl1pPr>
              <a:defRPr sz="900">
                <a:solidFill>
                  <a:schemeClr val="tx1">
                    <a:lumMod val="75000"/>
                    <a:lumOff val="25000"/>
                  </a:schemeClr>
                </a:solidFill>
              </a:defRPr>
            </a:lvl1pPr>
            <a:lvl2pPr>
              <a:defRPr sz="900">
                <a:solidFill>
                  <a:schemeClr val="tx1">
                    <a:lumMod val="75000"/>
                    <a:lumOff val="25000"/>
                  </a:schemeClr>
                </a:solidFill>
              </a:defRPr>
            </a:lvl2pPr>
            <a:lvl3pPr>
              <a:defRPr sz="900">
                <a:solidFill>
                  <a:schemeClr val="tx1">
                    <a:lumMod val="75000"/>
                    <a:lumOff val="25000"/>
                  </a:schemeClr>
                </a:solidFill>
              </a:defRPr>
            </a:lvl3pPr>
            <a:lvl4pPr>
              <a:defRPr sz="900">
                <a:solidFill>
                  <a:schemeClr val="tx1">
                    <a:lumMod val="75000"/>
                    <a:lumOff val="25000"/>
                  </a:schemeClr>
                </a:solidFill>
              </a:defRPr>
            </a:lvl4pPr>
            <a:lvl5pPr>
              <a:defRPr sz="9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Content Placeholder 1"/>
          <p:cNvSpPr>
            <a:spLocks noGrp="1"/>
          </p:cNvSpPr>
          <p:nvPr>
            <p:ph sz="quarter" idx="15"/>
          </p:nvPr>
        </p:nvSpPr>
        <p:spPr>
          <a:xfrm>
            <a:off x="266700" y="1028700"/>
            <a:ext cx="5753100" cy="2283843"/>
          </a:xfrm>
        </p:spPr>
        <p:txBody>
          <a:bodyPr/>
          <a:lstStyle>
            <a:lvl1pPr>
              <a:defRPr sz="900">
                <a:solidFill>
                  <a:schemeClr val="tx1">
                    <a:lumMod val="75000"/>
                    <a:lumOff val="25000"/>
                  </a:schemeClr>
                </a:solidFill>
              </a:defRPr>
            </a:lvl1pPr>
            <a:lvl2pPr>
              <a:defRPr sz="900">
                <a:solidFill>
                  <a:schemeClr val="tx1">
                    <a:lumMod val="75000"/>
                    <a:lumOff val="25000"/>
                  </a:schemeClr>
                </a:solidFill>
              </a:defRPr>
            </a:lvl2pPr>
            <a:lvl3pPr>
              <a:defRPr sz="900">
                <a:solidFill>
                  <a:schemeClr val="tx1">
                    <a:lumMod val="75000"/>
                    <a:lumOff val="25000"/>
                  </a:schemeClr>
                </a:solidFill>
              </a:defRPr>
            </a:lvl3pPr>
            <a:lvl4pPr>
              <a:defRPr sz="900">
                <a:solidFill>
                  <a:schemeClr val="tx1">
                    <a:lumMod val="75000"/>
                    <a:lumOff val="25000"/>
                  </a:schemeClr>
                </a:solidFill>
              </a:defRPr>
            </a:lvl4pPr>
            <a:lvl5pPr>
              <a:defRPr sz="9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1"/>
          <p:cNvSpPr>
            <a:spLocks noGrp="1"/>
          </p:cNvSpPr>
          <p:nvPr>
            <p:ph type="title"/>
          </p:nvPr>
        </p:nvSpPr>
        <p:spPr/>
        <p:txBody>
          <a:bodyPr/>
          <a:lstStyle/>
          <a:p>
            <a:r>
              <a:rPr lang="en-US" dirty="0"/>
              <a:t>Click to edit Master title style</a:t>
            </a:r>
          </a:p>
        </p:txBody>
      </p:sp>
      <p:sp>
        <p:nvSpPr>
          <p:cNvPr id="5" name="Date Placeholder 4">
            <a:extLst>
              <a:ext uri="{FF2B5EF4-FFF2-40B4-BE49-F238E27FC236}">
                <a16:creationId xmlns:a16="http://schemas.microsoft.com/office/drawing/2014/main" id="{AADB0298-AAE9-38A5-935C-537E8444E40C}"/>
              </a:ext>
            </a:extLst>
          </p:cNvPr>
          <p:cNvSpPr>
            <a:spLocks noGrp="1"/>
          </p:cNvSpPr>
          <p:nvPr>
            <p:ph type="dt" sz="half" idx="25"/>
          </p:nvPr>
        </p:nvSpPr>
        <p:spPr/>
        <p:txBody>
          <a:bodyPr/>
          <a:lstStyle/>
          <a:p>
            <a:endParaRPr lang="en-US" dirty="0"/>
          </a:p>
        </p:txBody>
      </p:sp>
      <p:sp>
        <p:nvSpPr>
          <p:cNvPr id="6" name="Footer Placeholder 5">
            <a:extLst>
              <a:ext uri="{FF2B5EF4-FFF2-40B4-BE49-F238E27FC236}">
                <a16:creationId xmlns:a16="http://schemas.microsoft.com/office/drawing/2014/main" id="{D52C905D-E7A5-5841-E24E-8E8D9EAF35CE}"/>
              </a:ext>
            </a:extLst>
          </p:cNvPr>
          <p:cNvSpPr>
            <a:spLocks noGrp="1"/>
          </p:cNvSpPr>
          <p:nvPr>
            <p:ph type="ftr" sz="quarter" idx="26"/>
          </p:nvPr>
        </p:nvSpPr>
        <p:spPr/>
        <p:txBody>
          <a:bodyPr/>
          <a:lstStyle/>
          <a:p>
            <a:endParaRPr lang="en-US" dirty="0"/>
          </a:p>
        </p:txBody>
      </p:sp>
    </p:spTree>
    <p:extLst>
      <p:ext uri="{BB962C8B-B14F-4D97-AF65-F5344CB8AC3E}">
        <p14:creationId xmlns:p14="http://schemas.microsoft.com/office/powerpoint/2010/main" val="3113828859"/>
      </p:ext>
    </p:extLst>
  </p:cSld>
  <p:clrMapOvr>
    <a:masterClrMapping/>
  </p:clrMapOvr>
  <p:extLst>
    <p:ext uri="{DCECCB84-F9BA-43D5-87BE-67443E8EF086}">
      <p15:sldGuideLst xmlns:p15="http://schemas.microsoft.com/office/powerpoint/2012/main">
        <p15:guide id="1" orient="horz" pos="2088">
          <p15:clr>
            <a:srgbClr val="FBAE40"/>
          </p15:clr>
        </p15:guide>
        <p15:guide id="2" orient="horz" pos="2232">
          <p15:clr>
            <a:srgbClr val="FBAE40"/>
          </p15:clr>
        </p15:guide>
        <p15:guide id="3" pos="3888">
          <p15:clr>
            <a:srgbClr val="FBAE40"/>
          </p15:clr>
        </p15:guide>
        <p15:guide id="4" pos="3792">
          <p15:clr>
            <a:srgbClr val="FBAE40"/>
          </p15:clr>
        </p15:guide>
      </p15:sldGuideLst>
    </p:ext>
  </p:extLst>
</p:sldLayout>
</file>

<file path=ppt/slideLayouts/slideLayout147.xml><?xml version="1.0" encoding="utf-8"?>
<p:sldLayout xmlns:a="http://schemas.openxmlformats.org/drawingml/2006/main" xmlns:r="http://schemas.openxmlformats.org/officeDocument/2006/relationships" xmlns:p="http://schemas.openxmlformats.org/presentationml/2006/main" preserve="1" userDrawn="1">
  <p:cSld name="Title - Tri-Chart Bottom">
    <p:spTree>
      <p:nvGrpSpPr>
        <p:cNvPr id="1" name=""/>
        <p:cNvGrpSpPr/>
        <p:nvPr/>
      </p:nvGrpSpPr>
      <p:grpSpPr>
        <a:xfrm>
          <a:off x="0" y="0"/>
          <a:ext cx="0" cy="0"/>
          <a:chOff x="0" y="0"/>
          <a:chExt cx="0" cy="0"/>
        </a:xfrm>
      </p:grpSpPr>
      <p:sp>
        <p:nvSpPr>
          <p:cNvPr id="16" name="Content Placeholder 3"/>
          <p:cNvSpPr>
            <a:spLocks noGrp="1"/>
          </p:cNvSpPr>
          <p:nvPr>
            <p:ph sz="quarter" idx="22"/>
          </p:nvPr>
        </p:nvSpPr>
        <p:spPr>
          <a:xfrm>
            <a:off x="266700" y="3855720"/>
            <a:ext cx="11658600" cy="2773680"/>
          </a:xfrm>
        </p:spPr>
        <p:txBody>
          <a:bodyPr/>
          <a:lstStyle>
            <a:lvl1pPr>
              <a:defRPr sz="900">
                <a:solidFill>
                  <a:schemeClr val="tx1">
                    <a:lumMod val="75000"/>
                    <a:lumOff val="25000"/>
                  </a:schemeClr>
                </a:solidFill>
              </a:defRPr>
            </a:lvl1pPr>
            <a:lvl2pPr>
              <a:defRPr sz="900">
                <a:solidFill>
                  <a:schemeClr val="tx1">
                    <a:lumMod val="75000"/>
                    <a:lumOff val="25000"/>
                  </a:schemeClr>
                </a:solidFill>
              </a:defRPr>
            </a:lvl2pPr>
            <a:lvl3pPr>
              <a:defRPr sz="900">
                <a:solidFill>
                  <a:schemeClr val="tx1">
                    <a:lumMod val="75000"/>
                    <a:lumOff val="25000"/>
                  </a:schemeClr>
                </a:solidFill>
              </a:defRPr>
            </a:lvl3pPr>
            <a:lvl4pPr>
              <a:defRPr sz="900">
                <a:solidFill>
                  <a:schemeClr val="tx1">
                    <a:lumMod val="75000"/>
                    <a:lumOff val="25000"/>
                  </a:schemeClr>
                </a:solidFill>
              </a:defRPr>
            </a:lvl4pPr>
            <a:lvl5pPr>
              <a:defRPr sz="9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7" name="Content Placeholder 2"/>
          <p:cNvSpPr>
            <a:spLocks noGrp="1"/>
          </p:cNvSpPr>
          <p:nvPr>
            <p:ph sz="quarter" idx="23"/>
          </p:nvPr>
        </p:nvSpPr>
        <p:spPr>
          <a:xfrm>
            <a:off x="6172200" y="1028700"/>
            <a:ext cx="5753100" cy="2667000"/>
          </a:xfrm>
        </p:spPr>
        <p:txBody>
          <a:bodyPr/>
          <a:lstStyle>
            <a:lvl1pPr>
              <a:defRPr sz="900">
                <a:solidFill>
                  <a:schemeClr val="tx1">
                    <a:lumMod val="75000"/>
                    <a:lumOff val="25000"/>
                  </a:schemeClr>
                </a:solidFill>
              </a:defRPr>
            </a:lvl1pPr>
            <a:lvl2pPr>
              <a:defRPr sz="900">
                <a:solidFill>
                  <a:schemeClr val="tx1">
                    <a:lumMod val="75000"/>
                    <a:lumOff val="25000"/>
                  </a:schemeClr>
                </a:solidFill>
              </a:defRPr>
            </a:lvl2pPr>
            <a:lvl3pPr>
              <a:defRPr sz="900">
                <a:solidFill>
                  <a:schemeClr val="tx1">
                    <a:lumMod val="75000"/>
                    <a:lumOff val="25000"/>
                  </a:schemeClr>
                </a:solidFill>
              </a:defRPr>
            </a:lvl3pPr>
            <a:lvl4pPr>
              <a:defRPr sz="900">
                <a:solidFill>
                  <a:schemeClr val="tx1">
                    <a:lumMod val="75000"/>
                    <a:lumOff val="25000"/>
                  </a:schemeClr>
                </a:solidFill>
              </a:defRPr>
            </a:lvl4pPr>
            <a:lvl5pPr>
              <a:defRPr sz="9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Content Placeholder 1"/>
          <p:cNvSpPr>
            <a:spLocks noGrp="1"/>
          </p:cNvSpPr>
          <p:nvPr>
            <p:ph sz="quarter" idx="15"/>
          </p:nvPr>
        </p:nvSpPr>
        <p:spPr>
          <a:xfrm>
            <a:off x="266700" y="1028700"/>
            <a:ext cx="5753100" cy="2667000"/>
          </a:xfrm>
        </p:spPr>
        <p:txBody>
          <a:bodyPr/>
          <a:lstStyle>
            <a:lvl1pPr>
              <a:defRPr sz="900">
                <a:solidFill>
                  <a:schemeClr val="tx1">
                    <a:lumMod val="75000"/>
                    <a:lumOff val="25000"/>
                  </a:schemeClr>
                </a:solidFill>
              </a:defRPr>
            </a:lvl1pPr>
            <a:lvl2pPr>
              <a:defRPr sz="900">
                <a:solidFill>
                  <a:schemeClr val="tx1">
                    <a:lumMod val="75000"/>
                    <a:lumOff val="25000"/>
                  </a:schemeClr>
                </a:solidFill>
              </a:defRPr>
            </a:lvl2pPr>
            <a:lvl3pPr>
              <a:defRPr sz="900">
                <a:solidFill>
                  <a:schemeClr val="tx1">
                    <a:lumMod val="75000"/>
                    <a:lumOff val="25000"/>
                  </a:schemeClr>
                </a:solidFill>
              </a:defRPr>
            </a:lvl3pPr>
            <a:lvl4pPr>
              <a:defRPr sz="900">
                <a:solidFill>
                  <a:schemeClr val="tx1">
                    <a:lumMod val="75000"/>
                    <a:lumOff val="25000"/>
                  </a:schemeClr>
                </a:solidFill>
              </a:defRPr>
            </a:lvl4pPr>
            <a:lvl5pPr>
              <a:defRPr sz="9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1"/>
          <p:cNvSpPr>
            <a:spLocks noGrp="1"/>
          </p:cNvSpPr>
          <p:nvPr>
            <p:ph type="title"/>
          </p:nvPr>
        </p:nvSpPr>
        <p:spPr/>
        <p:txBody>
          <a:bodyPr/>
          <a:lstStyle/>
          <a:p>
            <a:r>
              <a:rPr lang="en-US" dirty="0"/>
              <a:t>Click to edit Master title style</a:t>
            </a:r>
          </a:p>
        </p:txBody>
      </p:sp>
      <p:sp>
        <p:nvSpPr>
          <p:cNvPr id="4" name="Date Placeholder 3">
            <a:extLst>
              <a:ext uri="{FF2B5EF4-FFF2-40B4-BE49-F238E27FC236}">
                <a16:creationId xmlns:a16="http://schemas.microsoft.com/office/drawing/2014/main" id="{3246758A-EC6C-2E6D-7C25-EBF35B1A110D}"/>
              </a:ext>
            </a:extLst>
          </p:cNvPr>
          <p:cNvSpPr>
            <a:spLocks noGrp="1"/>
          </p:cNvSpPr>
          <p:nvPr>
            <p:ph type="dt" sz="half" idx="24"/>
          </p:nvPr>
        </p:nvSpPr>
        <p:spPr/>
        <p:txBody>
          <a:bodyPr/>
          <a:lstStyle/>
          <a:p>
            <a:endParaRPr lang="en-US" dirty="0"/>
          </a:p>
        </p:txBody>
      </p:sp>
      <p:sp>
        <p:nvSpPr>
          <p:cNvPr id="5" name="Footer Placeholder 4">
            <a:extLst>
              <a:ext uri="{FF2B5EF4-FFF2-40B4-BE49-F238E27FC236}">
                <a16:creationId xmlns:a16="http://schemas.microsoft.com/office/drawing/2014/main" id="{656A35E6-84D0-522D-F6FA-96313C01D057}"/>
              </a:ext>
            </a:extLst>
          </p:cNvPr>
          <p:cNvSpPr>
            <a:spLocks noGrp="1"/>
          </p:cNvSpPr>
          <p:nvPr>
            <p:ph type="ftr" sz="quarter" idx="25"/>
          </p:nvPr>
        </p:nvSpPr>
        <p:spPr/>
        <p:txBody>
          <a:bodyPr/>
          <a:lstStyle/>
          <a:p>
            <a:endParaRPr lang="en-US" dirty="0"/>
          </a:p>
        </p:txBody>
      </p:sp>
    </p:spTree>
    <p:extLst>
      <p:ext uri="{BB962C8B-B14F-4D97-AF65-F5344CB8AC3E}">
        <p14:creationId xmlns:p14="http://schemas.microsoft.com/office/powerpoint/2010/main" val="3473439702"/>
      </p:ext>
    </p:extLst>
  </p:cSld>
  <p:clrMapOvr>
    <a:masterClrMapping/>
  </p:clrMapOvr>
  <p:extLst>
    <p:ext uri="{DCECCB84-F9BA-43D5-87BE-67443E8EF086}">
      <p15:sldGuideLst xmlns:p15="http://schemas.microsoft.com/office/powerpoint/2012/main">
        <p15:guide id="1" orient="horz" pos="2328">
          <p15:clr>
            <a:srgbClr val="FBAE40"/>
          </p15:clr>
        </p15:guide>
        <p15:guide id="2" orient="horz" pos="2424">
          <p15:clr>
            <a:srgbClr val="FBAE40"/>
          </p15:clr>
        </p15:guide>
        <p15:guide id="3" pos="3888">
          <p15:clr>
            <a:srgbClr val="FBAE40"/>
          </p15:clr>
        </p15:guide>
        <p15:guide id="4" pos="3792">
          <p15:clr>
            <a:srgbClr val="FBAE40"/>
          </p15:clr>
        </p15:guide>
      </p15:sldGuideLst>
    </p:ext>
  </p:extLst>
</p:sldLayout>
</file>

<file path=ppt/slideLayouts/slideLayout148.xml><?xml version="1.0" encoding="utf-8"?>
<p:sldLayout xmlns:a="http://schemas.openxmlformats.org/drawingml/2006/main" xmlns:r="http://schemas.openxmlformats.org/officeDocument/2006/relationships" xmlns:p="http://schemas.openxmlformats.org/presentationml/2006/main" preserve="1" userDrawn="1">
  <p:cSld name="Title - Tri-Chart Top">
    <p:spTree>
      <p:nvGrpSpPr>
        <p:cNvPr id="1" name=""/>
        <p:cNvGrpSpPr/>
        <p:nvPr/>
      </p:nvGrpSpPr>
      <p:grpSpPr>
        <a:xfrm>
          <a:off x="0" y="0"/>
          <a:ext cx="0" cy="0"/>
          <a:chOff x="0" y="0"/>
          <a:chExt cx="0" cy="0"/>
        </a:xfrm>
      </p:grpSpPr>
      <p:sp>
        <p:nvSpPr>
          <p:cNvPr id="17" name="Content Placeholder 3"/>
          <p:cNvSpPr>
            <a:spLocks noGrp="1"/>
          </p:cNvSpPr>
          <p:nvPr>
            <p:ph sz="quarter" idx="23"/>
          </p:nvPr>
        </p:nvSpPr>
        <p:spPr>
          <a:xfrm>
            <a:off x="6172200" y="3848100"/>
            <a:ext cx="5753100" cy="2781300"/>
          </a:xfrm>
        </p:spPr>
        <p:txBody>
          <a:bodyPr/>
          <a:lstStyle>
            <a:lvl1pPr>
              <a:defRPr sz="900">
                <a:solidFill>
                  <a:schemeClr val="tx1">
                    <a:lumMod val="75000"/>
                    <a:lumOff val="25000"/>
                  </a:schemeClr>
                </a:solidFill>
              </a:defRPr>
            </a:lvl1pPr>
            <a:lvl2pPr>
              <a:defRPr sz="900">
                <a:solidFill>
                  <a:schemeClr val="tx1">
                    <a:lumMod val="75000"/>
                    <a:lumOff val="25000"/>
                  </a:schemeClr>
                </a:solidFill>
              </a:defRPr>
            </a:lvl2pPr>
            <a:lvl3pPr>
              <a:defRPr sz="900">
                <a:solidFill>
                  <a:schemeClr val="tx1">
                    <a:lumMod val="75000"/>
                    <a:lumOff val="25000"/>
                  </a:schemeClr>
                </a:solidFill>
              </a:defRPr>
            </a:lvl3pPr>
            <a:lvl4pPr>
              <a:defRPr sz="900">
                <a:solidFill>
                  <a:schemeClr val="tx1">
                    <a:lumMod val="75000"/>
                    <a:lumOff val="25000"/>
                  </a:schemeClr>
                </a:solidFill>
              </a:defRPr>
            </a:lvl4pPr>
            <a:lvl5pPr>
              <a:defRPr sz="9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Content Placeholder 2"/>
          <p:cNvSpPr>
            <a:spLocks noGrp="1"/>
          </p:cNvSpPr>
          <p:nvPr>
            <p:ph sz="quarter" idx="15"/>
          </p:nvPr>
        </p:nvSpPr>
        <p:spPr>
          <a:xfrm>
            <a:off x="266700" y="3848100"/>
            <a:ext cx="5753100" cy="2781300"/>
          </a:xfrm>
        </p:spPr>
        <p:txBody>
          <a:bodyPr/>
          <a:lstStyle>
            <a:lvl1pPr>
              <a:defRPr sz="900">
                <a:solidFill>
                  <a:schemeClr val="tx1">
                    <a:lumMod val="75000"/>
                    <a:lumOff val="25000"/>
                  </a:schemeClr>
                </a:solidFill>
              </a:defRPr>
            </a:lvl1pPr>
            <a:lvl2pPr>
              <a:defRPr sz="900">
                <a:solidFill>
                  <a:schemeClr val="tx1">
                    <a:lumMod val="75000"/>
                    <a:lumOff val="25000"/>
                  </a:schemeClr>
                </a:solidFill>
              </a:defRPr>
            </a:lvl2pPr>
            <a:lvl3pPr>
              <a:defRPr sz="900">
                <a:solidFill>
                  <a:schemeClr val="tx1">
                    <a:lumMod val="75000"/>
                    <a:lumOff val="25000"/>
                  </a:schemeClr>
                </a:solidFill>
              </a:defRPr>
            </a:lvl3pPr>
            <a:lvl4pPr>
              <a:defRPr sz="900">
                <a:solidFill>
                  <a:schemeClr val="tx1">
                    <a:lumMod val="75000"/>
                    <a:lumOff val="25000"/>
                  </a:schemeClr>
                </a:solidFill>
              </a:defRPr>
            </a:lvl4pPr>
            <a:lvl5pPr>
              <a:defRPr sz="9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6" name="Content Placeholder 1"/>
          <p:cNvSpPr>
            <a:spLocks noGrp="1"/>
          </p:cNvSpPr>
          <p:nvPr>
            <p:ph sz="quarter" idx="22"/>
          </p:nvPr>
        </p:nvSpPr>
        <p:spPr>
          <a:xfrm>
            <a:off x="266700" y="1024178"/>
            <a:ext cx="11658600" cy="2667000"/>
          </a:xfrm>
        </p:spPr>
        <p:txBody>
          <a:bodyPr/>
          <a:lstStyle>
            <a:lvl1pPr>
              <a:defRPr sz="900">
                <a:solidFill>
                  <a:schemeClr val="tx1">
                    <a:lumMod val="75000"/>
                    <a:lumOff val="25000"/>
                  </a:schemeClr>
                </a:solidFill>
              </a:defRPr>
            </a:lvl1pPr>
            <a:lvl2pPr>
              <a:defRPr sz="900">
                <a:solidFill>
                  <a:schemeClr val="tx1">
                    <a:lumMod val="75000"/>
                    <a:lumOff val="25000"/>
                  </a:schemeClr>
                </a:solidFill>
              </a:defRPr>
            </a:lvl2pPr>
            <a:lvl3pPr>
              <a:defRPr sz="900">
                <a:solidFill>
                  <a:schemeClr val="tx1">
                    <a:lumMod val="75000"/>
                    <a:lumOff val="25000"/>
                  </a:schemeClr>
                </a:solidFill>
              </a:defRPr>
            </a:lvl3pPr>
            <a:lvl4pPr>
              <a:defRPr sz="900">
                <a:solidFill>
                  <a:schemeClr val="tx1">
                    <a:lumMod val="75000"/>
                    <a:lumOff val="25000"/>
                  </a:schemeClr>
                </a:solidFill>
              </a:defRPr>
            </a:lvl4pPr>
            <a:lvl5pPr>
              <a:defRPr sz="9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1"/>
          <p:cNvSpPr>
            <a:spLocks noGrp="1"/>
          </p:cNvSpPr>
          <p:nvPr>
            <p:ph type="title"/>
          </p:nvPr>
        </p:nvSpPr>
        <p:spPr/>
        <p:txBody>
          <a:bodyPr/>
          <a:lstStyle/>
          <a:p>
            <a:r>
              <a:rPr lang="en-US" dirty="0"/>
              <a:t>Click to edit Master title style</a:t>
            </a:r>
          </a:p>
        </p:txBody>
      </p:sp>
      <p:sp>
        <p:nvSpPr>
          <p:cNvPr id="4" name="Date Placeholder 3">
            <a:extLst>
              <a:ext uri="{FF2B5EF4-FFF2-40B4-BE49-F238E27FC236}">
                <a16:creationId xmlns:a16="http://schemas.microsoft.com/office/drawing/2014/main" id="{CE138066-C767-E96E-E21F-B1E4478B0958}"/>
              </a:ext>
            </a:extLst>
          </p:cNvPr>
          <p:cNvSpPr>
            <a:spLocks noGrp="1"/>
          </p:cNvSpPr>
          <p:nvPr>
            <p:ph type="dt" sz="half" idx="24"/>
          </p:nvPr>
        </p:nvSpPr>
        <p:spPr/>
        <p:txBody>
          <a:bodyPr/>
          <a:lstStyle/>
          <a:p>
            <a:endParaRPr lang="en-US" dirty="0"/>
          </a:p>
        </p:txBody>
      </p:sp>
      <p:sp>
        <p:nvSpPr>
          <p:cNvPr id="5" name="Footer Placeholder 4">
            <a:extLst>
              <a:ext uri="{FF2B5EF4-FFF2-40B4-BE49-F238E27FC236}">
                <a16:creationId xmlns:a16="http://schemas.microsoft.com/office/drawing/2014/main" id="{E18328B5-C225-08E6-86C5-18BB6982BC1B}"/>
              </a:ext>
            </a:extLst>
          </p:cNvPr>
          <p:cNvSpPr>
            <a:spLocks noGrp="1"/>
          </p:cNvSpPr>
          <p:nvPr>
            <p:ph type="ftr" sz="quarter" idx="25"/>
          </p:nvPr>
        </p:nvSpPr>
        <p:spPr/>
        <p:txBody>
          <a:bodyPr/>
          <a:lstStyle/>
          <a:p>
            <a:endParaRPr lang="en-US" dirty="0"/>
          </a:p>
        </p:txBody>
      </p:sp>
    </p:spTree>
    <p:extLst>
      <p:ext uri="{BB962C8B-B14F-4D97-AF65-F5344CB8AC3E}">
        <p14:creationId xmlns:p14="http://schemas.microsoft.com/office/powerpoint/2010/main" val="779318526"/>
      </p:ext>
    </p:extLst>
  </p:cSld>
  <p:clrMapOvr>
    <a:masterClrMapping/>
  </p:clrMapOvr>
  <p:extLst>
    <p:ext uri="{DCECCB84-F9BA-43D5-87BE-67443E8EF086}">
      <p15:sldGuideLst xmlns:p15="http://schemas.microsoft.com/office/powerpoint/2012/main">
        <p15:guide id="1" orient="horz" pos="2328">
          <p15:clr>
            <a:srgbClr val="FBAE40"/>
          </p15:clr>
        </p15:guide>
        <p15:guide id="2" orient="horz" pos="2424">
          <p15:clr>
            <a:srgbClr val="FBAE40"/>
          </p15:clr>
        </p15:guide>
        <p15:guide id="3" pos="3888">
          <p15:clr>
            <a:srgbClr val="FBAE40"/>
          </p15:clr>
        </p15:guide>
        <p15:guide id="4" pos="3792">
          <p15:clr>
            <a:srgbClr val="FBAE40"/>
          </p15:clr>
        </p15:guide>
      </p15:sldGuideLst>
    </p:ext>
  </p:extLst>
</p:sldLayout>
</file>

<file path=ppt/slideLayouts/slideLayout149.xml><?xml version="1.0" encoding="utf-8"?>
<p:sldLayout xmlns:a="http://schemas.openxmlformats.org/drawingml/2006/main" xmlns:r="http://schemas.openxmlformats.org/officeDocument/2006/relationships" xmlns:p="http://schemas.openxmlformats.org/presentationml/2006/main" preserve="1" userDrawn="1">
  <p:cSld name="Title - N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5" name="Date Placeholder 4">
            <a:extLst>
              <a:ext uri="{FF2B5EF4-FFF2-40B4-BE49-F238E27FC236}">
                <a16:creationId xmlns:a16="http://schemas.microsoft.com/office/drawing/2014/main" id="{D7835296-7DAA-2D03-3C74-8EDBE0C7DFA4}"/>
              </a:ext>
            </a:extLst>
          </p:cNvPr>
          <p:cNvSpPr>
            <a:spLocks noGrp="1"/>
          </p:cNvSpPr>
          <p:nvPr>
            <p:ph type="dt" sz="half" idx="10"/>
          </p:nvPr>
        </p:nvSpPr>
        <p:spPr/>
        <p:txBody>
          <a:bodyPr/>
          <a:lstStyle/>
          <a:p>
            <a:endParaRPr lang="en-US" dirty="0"/>
          </a:p>
        </p:txBody>
      </p:sp>
      <p:sp>
        <p:nvSpPr>
          <p:cNvPr id="6" name="Footer Placeholder 5">
            <a:extLst>
              <a:ext uri="{FF2B5EF4-FFF2-40B4-BE49-F238E27FC236}">
                <a16:creationId xmlns:a16="http://schemas.microsoft.com/office/drawing/2014/main" id="{AEFD207A-CF9B-5273-AAA1-5371D3714C11}"/>
              </a:ext>
            </a:extLst>
          </p:cNvPr>
          <p:cNvSpPr>
            <a:spLocks noGrp="1"/>
          </p:cNvSpPr>
          <p:nvPr>
            <p:ph type="ftr" sz="quarter" idx="11"/>
          </p:nvPr>
        </p:nvSpPr>
        <p:spPr/>
        <p:txBody>
          <a:bodyPr/>
          <a:lstStyle/>
          <a:p>
            <a:endParaRPr lang="en-US" dirty="0"/>
          </a:p>
        </p:txBody>
      </p:sp>
    </p:spTree>
    <p:extLst>
      <p:ext uri="{BB962C8B-B14F-4D97-AF65-F5344CB8AC3E}">
        <p14:creationId xmlns:p14="http://schemas.microsoft.com/office/powerpoint/2010/main" val="308090194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Blank w/ background no graphics">
    <p:spTree>
      <p:nvGrpSpPr>
        <p:cNvPr id="1" name=""/>
        <p:cNvGrpSpPr/>
        <p:nvPr/>
      </p:nvGrpSpPr>
      <p:grpSpPr>
        <a:xfrm>
          <a:off x="0" y="0"/>
          <a:ext cx="0" cy="0"/>
          <a:chOff x="0" y="0"/>
          <a:chExt cx="0" cy="0"/>
        </a:xfrm>
      </p:grpSpPr>
      <p:sp>
        <p:nvSpPr>
          <p:cNvPr id="8" name="Content Placeholder 7"/>
          <p:cNvSpPr>
            <a:spLocks noGrp="1"/>
          </p:cNvSpPr>
          <p:nvPr>
            <p:ph sz="quarter" idx="12"/>
          </p:nvPr>
        </p:nvSpPr>
        <p:spPr>
          <a:xfrm>
            <a:off x="76200" y="66675"/>
            <a:ext cx="12020549" cy="6723635"/>
          </a:xfrm>
          <a:prstGeom prst="roundRect">
            <a:avLst>
              <a:gd name="adj" fmla="val 0"/>
            </a:avLst>
          </a:prstGeom>
          <a:noFill/>
          <a:ln w="3175">
            <a:noFill/>
          </a:ln>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Date Placeholder 2">
            <a:extLst>
              <a:ext uri="{FF2B5EF4-FFF2-40B4-BE49-F238E27FC236}">
                <a16:creationId xmlns:a16="http://schemas.microsoft.com/office/drawing/2014/main" id="{973CC44D-C4E5-B148-8424-D309BAD434F9}"/>
              </a:ext>
            </a:extLst>
          </p:cNvPr>
          <p:cNvSpPr>
            <a:spLocks noGrp="1"/>
          </p:cNvSpPr>
          <p:nvPr>
            <p:ph type="dt" sz="half" idx="13"/>
          </p:nvPr>
        </p:nvSpPr>
        <p:spPr/>
        <p:txBody>
          <a:bodyPr/>
          <a:lstStyle/>
          <a:p>
            <a:endParaRPr lang="en-US" dirty="0"/>
          </a:p>
        </p:txBody>
      </p:sp>
      <p:sp>
        <p:nvSpPr>
          <p:cNvPr id="4" name="Footer Placeholder 3">
            <a:extLst>
              <a:ext uri="{FF2B5EF4-FFF2-40B4-BE49-F238E27FC236}">
                <a16:creationId xmlns:a16="http://schemas.microsoft.com/office/drawing/2014/main" id="{B5E87FB6-092D-2261-C61B-A13F398BD061}"/>
              </a:ext>
            </a:extLst>
          </p:cNvPr>
          <p:cNvSpPr>
            <a:spLocks noGrp="1"/>
          </p:cNvSpPr>
          <p:nvPr>
            <p:ph type="ftr" sz="quarter" idx="14"/>
          </p:nvPr>
        </p:nvSpPr>
        <p:spPr/>
        <p:txBody>
          <a:bodyPr/>
          <a:lstStyle/>
          <a:p>
            <a:endParaRPr lang="en-US" dirty="0"/>
          </a:p>
        </p:txBody>
      </p:sp>
      <p:sp>
        <p:nvSpPr>
          <p:cNvPr id="5" name="Title 4">
            <a:extLst>
              <a:ext uri="{FF2B5EF4-FFF2-40B4-BE49-F238E27FC236}">
                <a16:creationId xmlns:a16="http://schemas.microsoft.com/office/drawing/2014/main" id="{7B0D9059-3C9E-5AFD-2A32-2874C4FC4C55}"/>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15126922"/>
      </p:ext>
    </p:extLst>
  </p:cSld>
  <p:clrMapOvr>
    <a:masterClrMapping/>
  </p:clrMapOvr>
</p:sldLayout>
</file>

<file path=ppt/slideLayouts/slideLayout150.xml><?xml version="1.0" encoding="utf-8"?>
<p:sldLayout xmlns:a="http://schemas.openxmlformats.org/drawingml/2006/main" xmlns:r="http://schemas.openxmlformats.org/officeDocument/2006/relationships" xmlns:p="http://schemas.openxmlformats.org/presentationml/2006/main" preserve="1">
  <p:cSld name="Blank with graphics">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BF40FE8E-720F-2CF0-A515-A1F0A76E6C20}"/>
              </a:ext>
            </a:extLst>
          </p:cNvPr>
          <p:cNvSpPr>
            <a:spLocks noGrp="1"/>
          </p:cNvSpPr>
          <p:nvPr>
            <p:ph type="dt" sz="half" idx="10"/>
          </p:nvPr>
        </p:nvSpPr>
        <p:spPr/>
        <p:txBody>
          <a:bodyPr/>
          <a:lstStyle/>
          <a:p>
            <a:endParaRPr lang="en-US" dirty="0"/>
          </a:p>
        </p:txBody>
      </p:sp>
      <p:sp>
        <p:nvSpPr>
          <p:cNvPr id="5" name="Footer Placeholder 4">
            <a:extLst>
              <a:ext uri="{FF2B5EF4-FFF2-40B4-BE49-F238E27FC236}">
                <a16:creationId xmlns:a16="http://schemas.microsoft.com/office/drawing/2014/main" id="{8C5645D9-CB9C-72DC-4655-0357D988FE70}"/>
              </a:ext>
            </a:extLst>
          </p:cNvPr>
          <p:cNvSpPr>
            <a:spLocks noGrp="1"/>
          </p:cNvSpPr>
          <p:nvPr>
            <p:ph type="ftr" sz="quarter" idx="11"/>
          </p:nvPr>
        </p:nvSpPr>
        <p:spPr/>
        <p:txBody>
          <a:bodyPr/>
          <a:lstStyle/>
          <a:p>
            <a:endParaRPr lang="en-US" dirty="0"/>
          </a:p>
        </p:txBody>
      </p:sp>
    </p:spTree>
    <p:extLst>
      <p:ext uri="{BB962C8B-B14F-4D97-AF65-F5344CB8AC3E}">
        <p14:creationId xmlns:p14="http://schemas.microsoft.com/office/powerpoint/2010/main" val="340696103"/>
      </p:ext>
    </p:extLst>
  </p:cSld>
  <p:clrMapOvr>
    <a:masterClrMapping/>
  </p:clrMapOvr>
</p:sldLayout>
</file>

<file path=ppt/slideLayouts/slideLayout151.xml><?xml version="1.0" encoding="utf-8"?>
<p:sldLayout xmlns:a="http://schemas.openxmlformats.org/drawingml/2006/main" xmlns:r="http://schemas.openxmlformats.org/officeDocument/2006/relationships" xmlns:p="http://schemas.openxmlformats.org/presentationml/2006/main" preserve="1" userDrawn="1">
  <p:cSld name="1_Blank w/ background no graphics">
    <p:spTree>
      <p:nvGrpSpPr>
        <p:cNvPr id="1" name=""/>
        <p:cNvGrpSpPr/>
        <p:nvPr/>
      </p:nvGrpSpPr>
      <p:grpSpPr>
        <a:xfrm>
          <a:off x="0" y="0"/>
          <a:ext cx="0" cy="0"/>
          <a:chOff x="0" y="0"/>
          <a:chExt cx="0" cy="0"/>
        </a:xfrm>
      </p:grpSpPr>
      <p:sp>
        <p:nvSpPr>
          <p:cNvPr id="8" name="Content Placeholder 7"/>
          <p:cNvSpPr>
            <a:spLocks noGrp="1"/>
          </p:cNvSpPr>
          <p:nvPr>
            <p:ph sz="quarter" idx="12"/>
          </p:nvPr>
        </p:nvSpPr>
        <p:spPr>
          <a:xfrm>
            <a:off x="76200" y="66675"/>
            <a:ext cx="12020549" cy="6723635"/>
          </a:xfrm>
          <a:prstGeom prst="roundRect">
            <a:avLst>
              <a:gd name="adj" fmla="val 2256"/>
            </a:avLst>
          </a:prstGeom>
          <a:noFill/>
          <a:ln w="3175">
            <a:noFill/>
          </a:ln>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Date Placeholder 2">
            <a:extLst>
              <a:ext uri="{FF2B5EF4-FFF2-40B4-BE49-F238E27FC236}">
                <a16:creationId xmlns:a16="http://schemas.microsoft.com/office/drawing/2014/main" id="{973CC44D-C4E5-B148-8424-D309BAD434F9}"/>
              </a:ext>
            </a:extLst>
          </p:cNvPr>
          <p:cNvSpPr>
            <a:spLocks noGrp="1"/>
          </p:cNvSpPr>
          <p:nvPr>
            <p:ph type="dt" sz="half" idx="13"/>
          </p:nvPr>
        </p:nvSpPr>
        <p:spPr/>
        <p:txBody>
          <a:bodyPr/>
          <a:lstStyle/>
          <a:p>
            <a:endParaRPr lang="en-US" dirty="0"/>
          </a:p>
        </p:txBody>
      </p:sp>
      <p:sp>
        <p:nvSpPr>
          <p:cNvPr id="4" name="Footer Placeholder 3">
            <a:extLst>
              <a:ext uri="{FF2B5EF4-FFF2-40B4-BE49-F238E27FC236}">
                <a16:creationId xmlns:a16="http://schemas.microsoft.com/office/drawing/2014/main" id="{B5E87FB6-092D-2261-C61B-A13F398BD061}"/>
              </a:ext>
            </a:extLst>
          </p:cNvPr>
          <p:cNvSpPr>
            <a:spLocks noGrp="1"/>
          </p:cNvSpPr>
          <p:nvPr>
            <p:ph type="ftr" sz="quarter" idx="14"/>
          </p:nvPr>
        </p:nvSpPr>
        <p:spPr/>
        <p:txBody>
          <a:bodyPr/>
          <a:lstStyle/>
          <a:p>
            <a:endParaRPr lang="en-US" dirty="0"/>
          </a:p>
        </p:txBody>
      </p:sp>
      <p:sp>
        <p:nvSpPr>
          <p:cNvPr id="5" name="Title 4">
            <a:extLst>
              <a:ext uri="{FF2B5EF4-FFF2-40B4-BE49-F238E27FC236}">
                <a16:creationId xmlns:a16="http://schemas.microsoft.com/office/drawing/2014/main" id="{AA3CD5E4-A5C4-AFB4-80AA-82539154DD3C}"/>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100394575"/>
      </p:ext>
    </p:extLst>
  </p:cSld>
  <p:clrMapOvr>
    <a:masterClrMapping/>
  </p:clrMapOvr>
</p:sldLayout>
</file>

<file path=ppt/slideLayouts/slideLayout152.xml><?xml version="1.0" encoding="utf-8"?>
<p:sldLayout xmlns:a="http://schemas.openxmlformats.org/drawingml/2006/main" xmlns:r="http://schemas.openxmlformats.org/officeDocument/2006/relationships" xmlns:p="http://schemas.openxmlformats.org/presentationml/2006/main" showMasterSp="0" preserve="1">
  <p:cSld name="White Blank">
    <p:bg>
      <p:bgPr>
        <a:solidFill>
          <a:schemeClr val="tx2"/>
        </a:solidFill>
        <a:effectLst/>
      </p:bgPr>
    </p:bg>
    <p:spTree>
      <p:nvGrpSpPr>
        <p:cNvPr id="1" name=""/>
        <p:cNvGrpSpPr/>
        <p:nvPr/>
      </p:nvGrpSpPr>
      <p:grpSpPr>
        <a:xfrm>
          <a:off x="0" y="0"/>
          <a:ext cx="0" cy="0"/>
          <a:chOff x="0" y="0"/>
          <a:chExt cx="0" cy="0"/>
        </a:xfrm>
      </p:grpSpPr>
      <p:sp>
        <p:nvSpPr>
          <p:cNvPr id="2" name="Text Box 14">
            <a:extLst>
              <a:ext uri="{FF2B5EF4-FFF2-40B4-BE49-F238E27FC236}">
                <a16:creationId xmlns:a16="http://schemas.microsoft.com/office/drawing/2014/main" id="{FBBAD3CE-397E-AB37-EDAD-8632BE0AA2DA}"/>
              </a:ext>
            </a:extLst>
          </p:cNvPr>
          <p:cNvSpPr txBox="1">
            <a:spLocks noChangeArrowheads="1"/>
          </p:cNvSpPr>
          <p:nvPr userDrawn="1"/>
        </p:nvSpPr>
        <p:spPr bwMode="auto">
          <a:xfrm>
            <a:off x="11375588" y="132577"/>
            <a:ext cx="548640" cy="169277"/>
          </a:xfrm>
          <a:prstGeom prst="rect">
            <a:avLst/>
          </a:prstGeom>
          <a:noFill/>
          <a:ln w="9525">
            <a:noFill/>
            <a:miter lim="800000"/>
            <a:headEnd/>
            <a:tailEnd/>
          </a:ln>
          <a:effectLst/>
        </p:spPr>
        <p:txBody>
          <a:bodyPr wrap="square" tIns="0" rIns="0" bIns="0">
            <a:spAutoFit/>
          </a:bodyPr>
          <a:lstStyle/>
          <a:p>
            <a:pPr algn="r">
              <a:spcBef>
                <a:spcPct val="50000"/>
              </a:spcBef>
              <a:defRPr/>
            </a:pPr>
            <a:fld id="{99D903CA-8EC9-4EB0-B4F7-7D6D89967A95}" type="slidenum">
              <a:rPr lang="en-US" sz="1100" b="0" baseline="0" smtClean="0">
                <a:solidFill>
                  <a:schemeClr val="tx1">
                    <a:lumMod val="50000"/>
                    <a:lumOff val="50000"/>
                  </a:schemeClr>
                </a:solidFill>
              </a:rPr>
              <a:pPr algn="r">
                <a:spcBef>
                  <a:spcPct val="50000"/>
                </a:spcBef>
                <a:defRPr/>
              </a:pPr>
              <a:t>‹#›</a:t>
            </a:fld>
            <a:endParaRPr lang="en-US" sz="1100" b="0" baseline="0" dirty="0">
              <a:solidFill>
                <a:schemeClr val="tx1">
                  <a:lumMod val="50000"/>
                  <a:lumOff val="50000"/>
                </a:schemeClr>
              </a:solidFill>
            </a:endParaRPr>
          </a:p>
        </p:txBody>
      </p:sp>
      <p:sp>
        <p:nvSpPr>
          <p:cNvPr id="4" name="Date Placeholder 3">
            <a:extLst>
              <a:ext uri="{FF2B5EF4-FFF2-40B4-BE49-F238E27FC236}">
                <a16:creationId xmlns:a16="http://schemas.microsoft.com/office/drawing/2014/main" id="{BE1E501C-5AFD-BA9E-01BC-6D3F0A876CDA}"/>
              </a:ext>
            </a:extLst>
          </p:cNvPr>
          <p:cNvSpPr>
            <a:spLocks noGrp="1"/>
          </p:cNvSpPr>
          <p:nvPr>
            <p:ph type="dt" sz="half" idx="10"/>
          </p:nvPr>
        </p:nvSpPr>
        <p:spPr/>
        <p:txBody>
          <a:bodyPr/>
          <a:lstStyle>
            <a:lvl1pPr>
              <a:defRPr>
                <a:solidFill>
                  <a:schemeClr val="tx1">
                    <a:lumMod val="50000"/>
                    <a:lumOff val="50000"/>
                  </a:schemeClr>
                </a:solidFill>
              </a:defRPr>
            </a:lvl1pPr>
          </a:lstStyle>
          <a:p>
            <a:endParaRPr lang="en-US" dirty="0"/>
          </a:p>
        </p:txBody>
      </p:sp>
      <p:sp>
        <p:nvSpPr>
          <p:cNvPr id="7" name="Footer Placeholder 6">
            <a:extLst>
              <a:ext uri="{FF2B5EF4-FFF2-40B4-BE49-F238E27FC236}">
                <a16:creationId xmlns:a16="http://schemas.microsoft.com/office/drawing/2014/main" id="{BD51F885-1610-859A-C99A-21311C9FAB15}"/>
              </a:ext>
            </a:extLst>
          </p:cNvPr>
          <p:cNvSpPr>
            <a:spLocks noGrp="1"/>
          </p:cNvSpPr>
          <p:nvPr>
            <p:ph type="ftr" sz="quarter" idx="11"/>
          </p:nvPr>
        </p:nvSpPr>
        <p:spPr/>
        <p:txBody>
          <a:bodyPr/>
          <a:lstStyle>
            <a:lvl1pPr>
              <a:defRPr>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288037867"/>
      </p:ext>
    </p:extLst>
  </p:cSld>
  <p:clrMapOvr>
    <a:masterClrMapping/>
  </p:clrMapOvr>
  <p:hf hdr="0" dt="0"/>
</p:sldLayout>
</file>

<file path=ppt/slideLayouts/slideLayout153.xml><?xml version="1.0" encoding="utf-8"?>
<p:sldLayout xmlns:a="http://schemas.openxmlformats.org/drawingml/2006/main" xmlns:r="http://schemas.openxmlformats.org/officeDocument/2006/relationships" xmlns:p="http://schemas.openxmlformats.org/presentationml/2006/main" showMasterSp="0" preserve="1">
  <p:cSld name="1_White Blank">
    <p:bg>
      <p:bgPr>
        <a:solidFill>
          <a:schemeClr val="bg1">
            <a:lumMod val="40000"/>
            <a:lumOff val="60000"/>
          </a:schemeClr>
        </a:solidFill>
        <a:effectLst/>
      </p:bgPr>
    </p:bg>
    <p:spTree>
      <p:nvGrpSpPr>
        <p:cNvPr id="1" name=""/>
        <p:cNvGrpSpPr/>
        <p:nvPr/>
      </p:nvGrpSpPr>
      <p:grpSpPr>
        <a:xfrm>
          <a:off x="0" y="0"/>
          <a:ext cx="0" cy="0"/>
          <a:chOff x="0" y="0"/>
          <a:chExt cx="0" cy="0"/>
        </a:xfrm>
      </p:grpSpPr>
      <p:sp>
        <p:nvSpPr>
          <p:cNvPr id="2" name="Text Box 14">
            <a:extLst>
              <a:ext uri="{FF2B5EF4-FFF2-40B4-BE49-F238E27FC236}">
                <a16:creationId xmlns:a16="http://schemas.microsoft.com/office/drawing/2014/main" id="{5559FF84-4EB7-248C-A9A3-21393A68E553}"/>
              </a:ext>
            </a:extLst>
          </p:cNvPr>
          <p:cNvSpPr txBox="1">
            <a:spLocks noChangeArrowheads="1"/>
          </p:cNvSpPr>
          <p:nvPr userDrawn="1"/>
        </p:nvSpPr>
        <p:spPr bwMode="auto">
          <a:xfrm>
            <a:off x="11375588" y="132577"/>
            <a:ext cx="548640" cy="169277"/>
          </a:xfrm>
          <a:prstGeom prst="rect">
            <a:avLst/>
          </a:prstGeom>
          <a:noFill/>
          <a:ln w="9525">
            <a:noFill/>
            <a:miter lim="800000"/>
            <a:headEnd/>
            <a:tailEnd/>
          </a:ln>
          <a:effectLst/>
        </p:spPr>
        <p:txBody>
          <a:bodyPr wrap="square" tIns="0" rIns="0" bIns="0">
            <a:spAutoFit/>
          </a:bodyPr>
          <a:lstStyle/>
          <a:p>
            <a:pPr algn="r">
              <a:spcBef>
                <a:spcPct val="50000"/>
              </a:spcBef>
              <a:defRPr/>
            </a:pPr>
            <a:fld id="{99D903CA-8EC9-4EB0-B4F7-7D6D89967A95}" type="slidenum">
              <a:rPr lang="en-US" sz="1100" b="0" baseline="0" smtClean="0">
                <a:solidFill>
                  <a:schemeClr val="tx1">
                    <a:lumMod val="50000"/>
                    <a:lumOff val="50000"/>
                  </a:schemeClr>
                </a:solidFill>
              </a:rPr>
              <a:pPr algn="r">
                <a:spcBef>
                  <a:spcPct val="50000"/>
                </a:spcBef>
                <a:defRPr/>
              </a:pPr>
              <a:t>‹#›</a:t>
            </a:fld>
            <a:endParaRPr lang="en-US" sz="1100" b="0" baseline="0" dirty="0">
              <a:solidFill>
                <a:schemeClr val="tx1">
                  <a:lumMod val="50000"/>
                  <a:lumOff val="50000"/>
                </a:schemeClr>
              </a:solidFill>
            </a:endParaRPr>
          </a:p>
        </p:txBody>
      </p:sp>
      <p:sp>
        <p:nvSpPr>
          <p:cNvPr id="4" name="Date Placeholder 3">
            <a:extLst>
              <a:ext uri="{FF2B5EF4-FFF2-40B4-BE49-F238E27FC236}">
                <a16:creationId xmlns:a16="http://schemas.microsoft.com/office/drawing/2014/main" id="{92A3D6AC-9998-6147-A3AF-01786A8BC7B5}"/>
              </a:ext>
            </a:extLst>
          </p:cNvPr>
          <p:cNvSpPr>
            <a:spLocks noGrp="1"/>
          </p:cNvSpPr>
          <p:nvPr>
            <p:ph type="dt" sz="half" idx="10"/>
          </p:nvPr>
        </p:nvSpPr>
        <p:spPr/>
        <p:txBody>
          <a:bodyPr/>
          <a:lstStyle>
            <a:lvl1pPr>
              <a:defRPr>
                <a:solidFill>
                  <a:schemeClr val="tx1">
                    <a:lumMod val="50000"/>
                    <a:lumOff val="50000"/>
                  </a:schemeClr>
                </a:solidFill>
              </a:defRPr>
            </a:lvl1pPr>
          </a:lstStyle>
          <a:p>
            <a:endParaRPr lang="en-US" dirty="0"/>
          </a:p>
        </p:txBody>
      </p:sp>
      <p:sp>
        <p:nvSpPr>
          <p:cNvPr id="5" name="Footer Placeholder 4">
            <a:extLst>
              <a:ext uri="{FF2B5EF4-FFF2-40B4-BE49-F238E27FC236}">
                <a16:creationId xmlns:a16="http://schemas.microsoft.com/office/drawing/2014/main" id="{9E61DC4E-D996-A484-FCFC-B8F377D377A1}"/>
              </a:ext>
            </a:extLst>
          </p:cNvPr>
          <p:cNvSpPr>
            <a:spLocks noGrp="1"/>
          </p:cNvSpPr>
          <p:nvPr>
            <p:ph type="ftr" sz="quarter" idx="11"/>
          </p:nvPr>
        </p:nvSpPr>
        <p:spPr/>
        <p:txBody>
          <a:bodyPr/>
          <a:lstStyle>
            <a:lvl1pPr>
              <a:defRPr>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597040928"/>
      </p:ext>
    </p:extLst>
  </p:cSld>
  <p:clrMapOvr>
    <a:masterClrMapping/>
  </p:clrMapOvr>
</p:sldLayout>
</file>

<file path=ppt/slideLayouts/slideLayout154.xml><?xml version="1.0" encoding="utf-8"?>
<p:sldLayout xmlns:a="http://schemas.openxmlformats.org/drawingml/2006/main" xmlns:r="http://schemas.openxmlformats.org/officeDocument/2006/relationships" xmlns:p="http://schemas.openxmlformats.org/presentationml/2006/main" showMasterSp="0" preserve="1" userDrawn="1">
  <p:cSld name="Black Blank">
    <p:bg>
      <p:bgPr>
        <a:solidFill>
          <a:schemeClr val="tx1"/>
        </a:solidFill>
        <a:effectLst/>
      </p:bgPr>
    </p:bg>
    <p:spTree>
      <p:nvGrpSpPr>
        <p:cNvPr id="1" name=""/>
        <p:cNvGrpSpPr/>
        <p:nvPr/>
      </p:nvGrpSpPr>
      <p:grpSpPr>
        <a:xfrm>
          <a:off x="0" y="0"/>
          <a:ext cx="0" cy="0"/>
          <a:chOff x="0" y="0"/>
          <a:chExt cx="0" cy="0"/>
        </a:xfrm>
      </p:grpSpPr>
      <p:sp>
        <p:nvSpPr>
          <p:cNvPr id="2" name="Text Box 14">
            <a:extLst>
              <a:ext uri="{FF2B5EF4-FFF2-40B4-BE49-F238E27FC236}">
                <a16:creationId xmlns:a16="http://schemas.microsoft.com/office/drawing/2014/main" id="{6B1EDEA3-517F-FC35-5A19-094E3BE709A0}"/>
              </a:ext>
            </a:extLst>
          </p:cNvPr>
          <p:cNvSpPr txBox="1">
            <a:spLocks noChangeArrowheads="1"/>
          </p:cNvSpPr>
          <p:nvPr userDrawn="1"/>
        </p:nvSpPr>
        <p:spPr bwMode="auto">
          <a:xfrm>
            <a:off x="11375588" y="132577"/>
            <a:ext cx="548640" cy="169277"/>
          </a:xfrm>
          <a:prstGeom prst="rect">
            <a:avLst/>
          </a:prstGeom>
          <a:noFill/>
          <a:ln w="9525">
            <a:noFill/>
            <a:miter lim="800000"/>
            <a:headEnd/>
            <a:tailEnd/>
          </a:ln>
          <a:effectLst/>
        </p:spPr>
        <p:txBody>
          <a:bodyPr wrap="square" tIns="0" rIns="0" bIns="0">
            <a:spAutoFit/>
          </a:bodyPr>
          <a:lstStyle/>
          <a:p>
            <a:pPr algn="r">
              <a:spcBef>
                <a:spcPct val="50000"/>
              </a:spcBef>
              <a:defRPr/>
            </a:pPr>
            <a:fld id="{99D903CA-8EC9-4EB0-B4F7-7D6D89967A95}" type="slidenum">
              <a:rPr lang="en-US" sz="1100" b="0" baseline="0" smtClean="0">
                <a:solidFill>
                  <a:schemeClr val="tx2"/>
                </a:solidFill>
              </a:rPr>
              <a:pPr algn="r">
                <a:spcBef>
                  <a:spcPct val="50000"/>
                </a:spcBef>
                <a:defRPr/>
              </a:pPr>
              <a:t>‹#›</a:t>
            </a:fld>
            <a:endParaRPr lang="en-US" sz="1100" b="0" baseline="0" dirty="0">
              <a:solidFill>
                <a:schemeClr val="tx2"/>
              </a:solidFill>
            </a:endParaRPr>
          </a:p>
        </p:txBody>
      </p:sp>
      <p:sp>
        <p:nvSpPr>
          <p:cNvPr id="4" name="Date Placeholder 3">
            <a:extLst>
              <a:ext uri="{FF2B5EF4-FFF2-40B4-BE49-F238E27FC236}">
                <a16:creationId xmlns:a16="http://schemas.microsoft.com/office/drawing/2014/main" id="{B429D516-C317-CDC1-DADB-0B020CDC0237}"/>
              </a:ext>
            </a:extLst>
          </p:cNvPr>
          <p:cNvSpPr>
            <a:spLocks noGrp="1"/>
          </p:cNvSpPr>
          <p:nvPr>
            <p:ph type="dt" sz="half" idx="10"/>
          </p:nvPr>
        </p:nvSpPr>
        <p:spPr/>
        <p:txBody>
          <a:bodyPr/>
          <a:lstStyle>
            <a:lvl1pPr>
              <a:defRPr>
                <a:solidFill>
                  <a:schemeClr val="tx2"/>
                </a:solidFill>
              </a:defRPr>
            </a:lvl1pPr>
          </a:lstStyle>
          <a:p>
            <a:endParaRPr lang="en-US" dirty="0"/>
          </a:p>
        </p:txBody>
      </p:sp>
      <p:sp>
        <p:nvSpPr>
          <p:cNvPr id="5" name="Footer Placeholder 4">
            <a:extLst>
              <a:ext uri="{FF2B5EF4-FFF2-40B4-BE49-F238E27FC236}">
                <a16:creationId xmlns:a16="http://schemas.microsoft.com/office/drawing/2014/main" id="{CCEEA777-D26F-FC0E-BCB6-7D77B101103A}"/>
              </a:ext>
            </a:extLst>
          </p:cNvPr>
          <p:cNvSpPr>
            <a:spLocks noGrp="1"/>
          </p:cNvSpPr>
          <p:nvPr>
            <p:ph type="ftr" sz="quarter" idx="11"/>
          </p:nvPr>
        </p:nvSpPr>
        <p:spPr/>
        <p:txBody>
          <a:bodyPr/>
          <a:lstStyle>
            <a:lvl1pPr>
              <a:defRPr>
                <a:solidFill>
                  <a:schemeClr val="tx2"/>
                </a:solidFill>
              </a:defRPr>
            </a:lvl1pPr>
          </a:lstStyle>
          <a:p>
            <a:endParaRPr lang="en-US" dirty="0"/>
          </a:p>
        </p:txBody>
      </p:sp>
    </p:spTree>
    <p:extLst>
      <p:ext uri="{BB962C8B-B14F-4D97-AF65-F5344CB8AC3E}">
        <p14:creationId xmlns:p14="http://schemas.microsoft.com/office/powerpoint/2010/main" val="117613438"/>
      </p:ext>
    </p:extLst>
  </p:cSld>
  <p:clrMapOvr>
    <a:masterClrMapping/>
  </p:clrMapOvr>
</p:sldLayout>
</file>

<file path=ppt/slideLayouts/slideLayout155.xml><?xml version="1.0" encoding="utf-8"?>
<p:sldLayout xmlns:a="http://schemas.openxmlformats.org/drawingml/2006/main" xmlns:r="http://schemas.openxmlformats.org/officeDocument/2006/relationships" xmlns:p="http://schemas.openxmlformats.org/presentationml/2006/main" showMasterSp="0" preserve="1" userDrawn="1">
  <p:cSld name="1_Background no graphics">
    <p:bg>
      <p:bgPr>
        <a:gradFill flip="none" rotWithShape="1">
          <a:gsLst>
            <a:gs pos="80000">
              <a:schemeClr val="tx2"/>
            </a:gs>
            <a:gs pos="90000">
              <a:schemeClr val="tx2">
                <a:alpha val="45000"/>
              </a:schemeClr>
            </a:gs>
            <a:gs pos="95000">
              <a:schemeClr val="bg2">
                <a:lumMod val="90000"/>
              </a:schemeClr>
            </a:gs>
          </a:gsLst>
          <a:path path="circle">
            <a:fillToRect l="100000" t="100000"/>
          </a:path>
          <a:tileRect r="-100000" b="-100000"/>
        </a:gradFill>
        <a:effectLst/>
      </p:bgPr>
    </p:bg>
    <p:spTree>
      <p:nvGrpSpPr>
        <p:cNvPr id="1" name=""/>
        <p:cNvGrpSpPr/>
        <p:nvPr/>
      </p:nvGrpSpPr>
      <p:grpSpPr>
        <a:xfrm>
          <a:off x="0" y="0"/>
          <a:ext cx="0" cy="0"/>
          <a:chOff x="0" y="0"/>
          <a:chExt cx="0" cy="0"/>
        </a:xfrm>
      </p:grpSpPr>
      <p:sp>
        <p:nvSpPr>
          <p:cNvPr id="2" name="Text Box 14">
            <a:extLst>
              <a:ext uri="{FF2B5EF4-FFF2-40B4-BE49-F238E27FC236}">
                <a16:creationId xmlns:a16="http://schemas.microsoft.com/office/drawing/2014/main" id="{0BFA849C-531C-7595-39B1-5EC87690F476}"/>
              </a:ext>
            </a:extLst>
          </p:cNvPr>
          <p:cNvSpPr txBox="1">
            <a:spLocks noChangeArrowheads="1"/>
          </p:cNvSpPr>
          <p:nvPr userDrawn="1"/>
        </p:nvSpPr>
        <p:spPr bwMode="auto">
          <a:xfrm>
            <a:off x="11375588" y="132577"/>
            <a:ext cx="548640" cy="169277"/>
          </a:xfrm>
          <a:prstGeom prst="rect">
            <a:avLst/>
          </a:prstGeom>
          <a:noFill/>
          <a:ln w="9525">
            <a:noFill/>
            <a:miter lim="800000"/>
            <a:headEnd/>
            <a:tailEnd/>
          </a:ln>
          <a:effectLst/>
        </p:spPr>
        <p:txBody>
          <a:bodyPr wrap="square" tIns="0" rIns="0" bIns="0">
            <a:spAutoFit/>
          </a:bodyPr>
          <a:lstStyle/>
          <a:p>
            <a:pPr algn="r">
              <a:spcBef>
                <a:spcPct val="50000"/>
              </a:spcBef>
              <a:defRPr/>
            </a:pPr>
            <a:fld id="{99D903CA-8EC9-4EB0-B4F7-7D6D89967A95}" type="slidenum">
              <a:rPr lang="en-US" sz="1100" b="0" baseline="0" smtClean="0">
                <a:solidFill>
                  <a:schemeClr val="tx1"/>
                </a:solidFill>
              </a:rPr>
              <a:pPr algn="r">
                <a:spcBef>
                  <a:spcPct val="50000"/>
                </a:spcBef>
                <a:defRPr/>
              </a:pPr>
              <a:t>‹#›</a:t>
            </a:fld>
            <a:endParaRPr lang="en-US" sz="1100" b="0" baseline="0" dirty="0">
              <a:solidFill>
                <a:schemeClr val="tx1"/>
              </a:solidFill>
            </a:endParaRPr>
          </a:p>
        </p:txBody>
      </p:sp>
      <p:sp>
        <p:nvSpPr>
          <p:cNvPr id="4" name="Date Placeholder 3">
            <a:extLst>
              <a:ext uri="{FF2B5EF4-FFF2-40B4-BE49-F238E27FC236}">
                <a16:creationId xmlns:a16="http://schemas.microsoft.com/office/drawing/2014/main" id="{85935D2E-75B7-4B2F-83E6-4B2460140D3F}"/>
              </a:ext>
            </a:extLst>
          </p:cNvPr>
          <p:cNvSpPr>
            <a:spLocks noGrp="1"/>
          </p:cNvSpPr>
          <p:nvPr>
            <p:ph type="dt" sz="half" idx="10"/>
          </p:nvPr>
        </p:nvSpPr>
        <p:spPr/>
        <p:txBody>
          <a:bodyPr/>
          <a:lstStyle>
            <a:lvl1pPr>
              <a:defRPr>
                <a:solidFill>
                  <a:schemeClr val="bg2">
                    <a:lumMod val="50000"/>
                  </a:schemeClr>
                </a:solidFill>
              </a:defRPr>
            </a:lvl1pPr>
          </a:lstStyle>
          <a:p>
            <a:endParaRPr lang="en-US" dirty="0"/>
          </a:p>
        </p:txBody>
      </p:sp>
      <p:sp>
        <p:nvSpPr>
          <p:cNvPr id="5" name="Footer Placeholder 4">
            <a:extLst>
              <a:ext uri="{FF2B5EF4-FFF2-40B4-BE49-F238E27FC236}">
                <a16:creationId xmlns:a16="http://schemas.microsoft.com/office/drawing/2014/main" id="{C5AC37A7-6517-1C05-89FB-ACDA8ECF89DF}"/>
              </a:ext>
            </a:extLst>
          </p:cNvPr>
          <p:cNvSpPr>
            <a:spLocks noGrp="1"/>
          </p:cNvSpPr>
          <p:nvPr>
            <p:ph type="ftr" sz="quarter" idx="11"/>
          </p:nvPr>
        </p:nvSpPr>
        <p:spPr/>
        <p:txBody>
          <a:bodyPr/>
          <a:lstStyle>
            <a:lvl1pPr>
              <a:defRPr>
                <a:solidFill>
                  <a:schemeClr val="bg2">
                    <a:lumMod val="50000"/>
                  </a:schemeClr>
                </a:solidFill>
              </a:defRPr>
            </a:lvl1pPr>
          </a:lstStyle>
          <a:p>
            <a:endParaRPr lang="en-US" dirty="0"/>
          </a:p>
        </p:txBody>
      </p:sp>
    </p:spTree>
    <p:extLst>
      <p:ext uri="{BB962C8B-B14F-4D97-AF65-F5344CB8AC3E}">
        <p14:creationId xmlns:p14="http://schemas.microsoft.com/office/powerpoint/2010/main" val="1314141392"/>
      </p:ext>
    </p:extLst>
  </p:cSld>
  <p:clrMapOvr>
    <a:masterClrMapping/>
  </p:clrMapOvr>
</p:sldLayout>
</file>

<file path=ppt/slideLayouts/slideLayout156.xml><?xml version="1.0" encoding="utf-8"?>
<p:sldLayout xmlns:a="http://schemas.openxmlformats.org/drawingml/2006/main" xmlns:r="http://schemas.openxmlformats.org/officeDocument/2006/relationships" xmlns:p="http://schemas.openxmlformats.org/presentationml/2006/main" showMasterSp="0" preserve="1" userDrawn="1">
  <p:cSld name="Section Header">
    <p:bg>
      <p:bgPr>
        <a:solidFill>
          <a:schemeClr val="tx1"/>
        </a:solidFill>
        <a:effectLst/>
      </p:bgPr>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37843223-5086-843F-D346-CCDD12959DF3}"/>
              </a:ext>
            </a:extLst>
          </p:cNvPr>
          <p:cNvPicPr>
            <a:picLocks noChangeAspect="1"/>
          </p:cNvPicPr>
          <p:nvPr userDrawn="1"/>
        </p:nvPicPr>
        <p:blipFill>
          <a:blip r:embed="rId2">
            <a:alphaModFix amt="15000"/>
            <a:extLst>
              <a:ext uri="{28A0092B-C50C-407E-A947-70E740481C1C}">
                <a14:useLocalDpi xmlns:a14="http://schemas.microsoft.com/office/drawing/2010/main"/>
              </a:ext>
            </a:extLst>
          </a:blip>
          <a:stretch>
            <a:fillRect/>
          </a:stretch>
        </p:blipFill>
        <p:spPr>
          <a:xfrm>
            <a:off x="1805" y="0"/>
            <a:ext cx="12188389" cy="6858000"/>
          </a:xfrm>
          <a:prstGeom prst="rect">
            <a:avLst/>
          </a:prstGeom>
        </p:spPr>
      </p:pic>
      <p:sp>
        <p:nvSpPr>
          <p:cNvPr id="14" name="Title Placeholder 1"/>
          <p:cNvSpPr>
            <a:spLocks noGrp="1"/>
          </p:cNvSpPr>
          <p:nvPr>
            <p:ph type="title"/>
          </p:nvPr>
        </p:nvSpPr>
        <p:spPr bwMode="auto">
          <a:xfrm>
            <a:off x="266700" y="2286001"/>
            <a:ext cx="11658600" cy="1285874"/>
          </a:xfrm>
          <a:prstGeom prst="rect">
            <a:avLst/>
          </a:prstGeom>
          <a:noFill/>
          <a:ln w="9525">
            <a:solidFill>
              <a:schemeClr val="accent3"/>
            </a:solidFill>
            <a:miter lim="800000"/>
            <a:headEnd/>
            <a:tailEnd/>
          </a:ln>
        </p:spPr>
        <p:txBody>
          <a:bodyPr anchor="b"/>
          <a:lstStyle>
            <a:lvl1pPr>
              <a:defRPr sz="3200" b="0" baseline="0">
                <a:solidFill>
                  <a:schemeClr val="accent3"/>
                </a:solidFill>
              </a:defRPr>
            </a:lvl1pPr>
          </a:lstStyle>
          <a:p>
            <a:pPr lvl="0"/>
            <a:r>
              <a:rPr lang="en-US" dirty="0"/>
              <a:t>Click to edit Master title style</a:t>
            </a:r>
          </a:p>
        </p:txBody>
      </p:sp>
      <p:sp>
        <p:nvSpPr>
          <p:cNvPr id="6" name="Text Placeholder 5"/>
          <p:cNvSpPr>
            <a:spLocks noGrp="1"/>
          </p:cNvSpPr>
          <p:nvPr>
            <p:ph type="body" sz="quarter" idx="12"/>
          </p:nvPr>
        </p:nvSpPr>
        <p:spPr>
          <a:xfrm>
            <a:off x="266700" y="3687764"/>
            <a:ext cx="8496300" cy="854075"/>
          </a:xfrm>
          <a:ln>
            <a:solidFill>
              <a:schemeClr val="accent3"/>
            </a:solidFill>
          </a:ln>
        </p:spPr>
        <p:txBody>
          <a:bodyPr anchor="ctr"/>
          <a:lstStyle>
            <a:lvl1pPr marL="0" indent="0">
              <a:defRPr>
                <a:solidFill>
                  <a:schemeClr val="tx2"/>
                </a:solidFill>
              </a:defRPr>
            </a:lvl1pPr>
          </a:lstStyle>
          <a:p>
            <a:pPr lvl="0"/>
            <a:r>
              <a:rPr lang="en-US" dirty="0"/>
              <a:t>Click to edit Master text styles</a:t>
            </a:r>
          </a:p>
        </p:txBody>
      </p:sp>
      <p:sp>
        <p:nvSpPr>
          <p:cNvPr id="2" name="Date Placeholder 1">
            <a:extLst>
              <a:ext uri="{FF2B5EF4-FFF2-40B4-BE49-F238E27FC236}">
                <a16:creationId xmlns:a16="http://schemas.microsoft.com/office/drawing/2014/main" id="{98D00C84-D329-4DD4-96D7-92CD4C330181}"/>
              </a:ext>
            </a:extLst>
          </p:cNvPr>
          <p:cNvSpPr>
            <a:spLocks noGrp="1"/>
          </p:cNvSpPr>
          <p:nvPr>
            <p:ph type="dt" sz="half" idx="13"/>
          </p:nvPr>
        </p:nvSpPr>
        <p:spPr>
          <a:xfrm>
            <a:off x="8763000" y="3697289"/>
            <a:ext cx="3161228" cy="844550"/>
          </a:xfrm>
          <a:prstGeom prst="rect">
            <a:avLst/>
          </a:prstGeom>
          <a:ln>
            <a:solidFill>
              <a:schemeClr val="accent3"/>
            </a:solidFill>
          </a:ln>
        </p:spPr>
        <p:txBody>
          <a:bodyPr/>
          <a:lstStyle>
            <a:lvl1pPr algn="ctr">
              <a:defRPr sz="2000">
                <a:solidFill>
                  <a:schemeClr val="accent3"/>
                </a:solidFill>
              </a:defRPr>
            </a:lvl1pPr>
          </a:lstStyle>
          <a:p>
            <a:endParaRPr lang="en-US" dirty="0"/>
          </a:p>
        </p:txBody>
      </p:sp>
      <p:sp>
        <p:nvSpPr>
          <p:cNvPr id="3" name="Text Box 14">
            <a:extLst>
              <a:ext uri="{FF2B5EF4-FFF2-40B4-BE49-F238E27FC236}">
                <a16:creationId xmlns:a16="http://schemas.microsoft.com/office/drawing/2014/main" id="{71C01142-E0C8-B2A1-CF08-DDC0741713EA}"/>
              </a:ext>
            </a:extLst>
          </p:cNvPr>
          <p:cNvSpPr txBox="1">
            <a:spLocks noChangeArrowheads="1"/>
          </p:cNvSpPr>
          <p:nvPr userDrawn="1"/>
        </p:nvSpPr>
        <p:spPr bwMode="auto">
          <a:xfrm>
            <a:off x="11375588" y="132577"/>
            <a:ext cx="548640" cy="169277"/>
          </a:xfrm>
          <a:prstGeom prst="rect">
            <a:avLst/>
          </a:prstGeom>
          <a:noFill/>
          <a:ln w="9525">
            <a:noFill/>
            <a:miter lim="800000"/>
            <a:headEnd/>
            <a:tailEnd/>
          </a:ln>
          <a:effectLst/>
        </p:spPr>
        <p:txBody>
          <a:bodyPr wrap="square" tIns="0" rIns="0" bIns="0">
            <a:spAutoFit/>
          </a:bodyPr>
          <a:lstStyle/>
          <a:p>
            <a:pPr algn="r">
              <a:spcBef>
                <a:spcPct val="50000"/>
              </a:spcBef>
              <a:defRPr/>
            </a:pPr>
            <a:fld id="{99D903CA-8EC9-4EB0-B4F7-7D6D89967A95}" type="slidenum">
              <a:rPr lang="en-US" sz="1100" b="0" baseline="0" smtClean="0"/>
              <a:pPr algn="r">
                <a:spcBef>
                  <a:spcPct val="50000"/>
                </a:spcBef>
                <a:defRPr/>
              </a:pPr>
              <a:t>‹#›</a:t>
            </a:fld>
            <a:endParaRPr lang="en-US" sz="1100" b="0" baseline="0" dirty="0"/>
          </a:p>
        </p:txBody>
      </p:sp>
      <p:pic>
        <p:nvPicPr>
          <p:cNvPr id="11" name="Picture 10" descr="A picture containing qr code&#10;&#10;Description automatically generated">
            <a:extLst>
              <a:ext uri="{FF2B5EF4-FFF2-40B4-BE49-F238E27FC236}">
                <a16:creationId xmlns:a16="http://schemas.microsoft.com/office/drawing/2014/main" id="{C7BD8055-FF8F-646E-4F9E-84B4A33A92B9}"/>
              </a:ext>
            </a:extLst>
          </p:cNvPr>
          <p:cNvPicPr>
            <a:picLocks noChangeAspect="1"/>
          </p:cNvPicPr>
          <p:nvPr userDrawn="1"/>
        </p:nvPicPr>
        <p:blipFill>
          <a:blip r:embed="rId3"/>
          <a:stretch>
            <a:fillRect/>
          </a:stretch>
        </p:blipFill>
        <p:spPr>
          <a:xfrm>
            <a:off x="190500" y="5602330"/>
            <a:ext cx="2402348" cy="1065985"/>
          </a:xfrm>
          <a:prstGeom prst="rect">
            <a:avLst/>
          </a:prstGeom>
        </p:spPr>
      </p:pic>
    </p:spTree>
    <p:extLst>
      <p:ext uri="{BB962C8B-B14F-4D97-AF65-F5344CB8AC3E}">
        <p14:creationId xmlns:p14="http://schemas.microsoft.com/office/powerpoint/2010/main" val="406925604"/>
      </p:ext>
    </p:extLst>
  </p:cSld>
  <p:clrMapOvr>
    <a:masterClrMapping/>
  </p:clrMapOvr>
</p:sldLayout>
</file>

<file path=ppt/slideLayouts/slideLayout157.xml><?xml version="1.0" encoding="utf-8"?>
<p:sldLayout xmlns:a="http://schemas.openxmlformats.org/drawingml/2006/main" xmlns:r="http://schemas.openxmlformats.org/officeDocument/2006/relationships" xmlns:p="http://schemas.openxmlformats.org/presentationml/2006/main" showMasterSp="0" preserve="1" userDrawn="1">
  <p:cSld name="Section header - no Sub-Head">
    <p:bg>
      <p:bgPr>
        <a:solidFill>
          <a:schemeClr val="tx1"/>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CA9860E5-FB16-921B-9978-59B24F56F9F5}"/>
              </a:ext>
            </a:extLst>
          </p:cNvPr>
          <p:cNvPicPr>
            <a:picLocks noChangeAspect="1"/>
          </p:cNvPicPr>
          <p:nvPr userDrawn="1"/>
        </p:nvPicPr>
        <p:blipFill>
          <a:blip r:embed="rId2">
            <a:alphaModFix amt="15000"/>
            <a:extLst>
              <a:ext uri="{28A0092B-C50C-407E-A947-70E740481C1C}">
                <a14:useLocalDpi xmlns:a14="http://schemas.microsoft.com/office/drawing/2010/main"/>
              </a:ext>
            </a:extLst>
          </a:blip>
          <a:stretch>
            <a:fillRect/>
          </a:stretch>
        </p:blipFill>
        <p:spPr>
          <a:xfrm>
            <a:off x="1805" y="0"/>
            <a:ext cx="12188389" cy="6858000"/>
          </a:xfrm>
          <a:prstGeom prst="rect">
            <a:avLst/>
          </a:prstGeom>
        </p:spPr>
      </p:pic>
      <p:sp>
        <p:nvSpPr>
          <p:cNvPr id="14" name="Title Placeholder 1"/>
          <p:cNvSpPr>
            <a:spLocks noGrp="1"/>
          </p:cNvSpPr>
          <p:nvPr>
            <p:ph type="title"/>
          </p:nvPr>
        </p:nvSpPr>
        <p:spPr bwMode="auto">
          <a:xfrm>
            <a:off x="266700" y="2286001"/>
            <a:ext cx="11658600" cy="1285874"/>
          </a:xfrm>
          <a:prstGeom prst="rect">
            <a:avLst/>
          </a:prstGeom>
          <a:noFill/>
          <a:ln w="9525">
            <a:solidFill>
              <a:schemeClr val="accent3"/>
            </a:solidFill>
            <a:miter lim="800000"/>
            <a:headEnd/>
            <a:tailEnd/>
          </a:ln>
        </p:spPr>
        <p:txBody>
          <a:bodyPr anchor="ctr"/>
          <a:lstStyle>
            <a:lvl1pPr>
              <a:defRPr sz="3200" baseline="0">
                <a:solidFill>
                  <a:schemeClr val="accent3"/>
                </a:solidFill>
              </a:defRPr>
            </a:lvl1pPr>
          </a:lstStyle>
          <a:p>
            <a:pPr lvl="0"/>
            <a:r>
              <a:rPr lang="en-US" dirty="0"/>
              <a:t>Click to edit Master title style</a:t>
            </a:r>
          </a:p>
        </p:txBody>
      </p:sp>
      <p:sp>
        <p:nvSpPr>
          <p:cNvPr id="3" name="Text Box 14">
            <a:extLst>
              <a:ext uri="{FF2B5EF4-FFF2-40B4-BE49-F238E27FC236}">
                <a16:creationId xmlns:a16="http://schemas.microsoft.com/office/drawing/2014/main" id="{B8FD0A53-E9E1-93CC-5F3F-ED183C4566E7}"/>
              </a:ext>
            </a:extLst>
          </p:cNvPr>
          <p:cNvSpPr txBox="1">
            <a:spLocks noChangeArrowheads="1"/>
          </p:cNvSpPr>
          <p:nvPr userDrawn="1"/>
        </p:nvSpPr>
        <p:spPr bwMode="auto">
          <a:xfrm>
            <a:off x="11375588" y="132577"/>
            <a:ext cx="548640" cy="169277"/>
          </a:xfrm>
          <a:prstGeom prst="rect">
            <a:avLst/>
          </a:prstGeom>
          <a:noFill/>
          <a:ln w="9525">
            <a:noFill/>
            <a:miter lim="800000"/>
            <a:headEnd/>
            <a:tailEnd/>
          </a:ln>
          <a:effectLst/>
        </p:spPr>
        <p:txBody>
          <a:bodyPr wrap="square" tIns="0" rIns="0" bIns="0">
            <a:spAutoFit/>
          </a:bodyPr>
          <a:lstStyle/>
          <a:p>
            <a:pPr algn="r">
              <a:spcBef>
                <a:spcPct val="50000"/>
              </a:spcBef>
              <a:defRPr/>
            </a:pPr>
            <a:fld id="{99D903CA-8EC9-4EB0-B4F7-7D6D89967A95}" type="slidenum">
              <a:rPr lang="en-US" sz="1100" b="0" baseline="0" smtClean="0"/>
              <a:pPr algn="r">
                <a:spcBef>
                  <a:spcPct val="50000"/>
                </a:spcBef>
                <a:defRPr/>
              </a:pPr>
              <a:t>‹#›</a:t>
            </a:fld>
            <a:endParaRPr lang="en-US" sz="1100" b="0" baseline="0" dirty="0"/>
          </a:p>
        </p:txBody>
      </p:sp>
      <p:pic>
        <p:nvPicPr>
          <p:cNvPr id="6" name="Picture 5" descr="A picture containing qr code&#10;&#10;Description automatically generated">
            <a:extLst>
              <a:ext uri="{FF2B5EF4-FFF2-40B4-BE49-F238E27FC236}">
                <a16:creationId xmlns:a16="http://schemas.microsoft.com/office/drawing/2014/main" id="{1100FC8E-3C81-583C-9A23-08A75A2C4FEC}"/>
              </a:ext>
            </a:extLst>
          </p:cNvPr>
          <p:cNvPicPr>
            <a:picLocks noChangeAspect="1"/>
          </p:cNvPicPr>
          <p:nvPr userDrawn="1"/>
        </p:nvPicPr>
        <p:blipFill>
          <a:blip r:embed="rId3"/>
          <a:stretch>
            <a:fillRect/>
          </a:stretch>
        </p:blipFill>
        <p:spPr>
          <a:xfrm>
            <a:off x="190500" y="5602330"/>
            <a:ext cx="2402348" cy="1065985"/>
          </a:xfrm>
          <a:prstGeom prst="rect">
            <a:avLst/>
          </a:prstGeom>
        </p:spPr>
      </p:pic>
      <p:sp>
        <p:nvSpPr>
          <p:cNvPr id="7" name="Date Placeholder 1">
            <a:extLst>
              <a:ext uri="{FF2B5EF4-FFF2-40B4-BE49-F238E27FC236}">
                <a16:creationId xmlns:a16="http://schemas.microsoft.com/office/drawing/2014/main" id="{22B933D6-5752-A997-866D-7335507E65DB}"/>
              </a:ext>
            </a:extLst>
          </p:cNvPr>
          <p:cNvSpPr>
            <a:spLocks noGrp="1"/>
          </p:cNvSpPr>
          <p:nvPr>
            <p:ph type="dt" sz="half" idx="13"/>
          </p:nvPr>
        </p:nvSpPr>
        <p:spPr>
          <a:xfrm>
            <a:off x="9163627" y="3709924"/>
            <a:ext cx="2761673" cy="385825"/>
          </a:xfrm>
          <a:prstGeom prst="rect">
            <a:avLst/>
          </a:prstGeom>
          <a:ln>
            <a:solidFill>
              <a:schemeClr val="accent3"/>
            </a:solidFill>
          </a:ln>
        </p:spPr>
        <p:txBody>
          <a:bodyPr/>
          <a:lstStyle>
            <a:lvl1pPr algn="ctr">
              <a:defRPr sz="2000">
                <a:solidFill>
                  <a:schemeClr val="accent3"/>
                </a:solidFill>
              </a:defRPr>
            </a:lvl1pPr>
          </a:lstStyle>
          <a:p>
            <a:endParaRPr lang="en-US" dirty="0"/>
          </a:p>
        </p:txBody>
      </p:sp>
    </p:spTree>
    <p:extLst>
      <p:ext uri="{BB962C8B-B14F-4D97-AF65-F5344CB8AC3E}">
        <p14:creationId xmlns:p14="http://schemas.microsoft.com/office/powerpoint/2010/main" val="450727101"/>
      </p:ext>
    </p:extLst>
  </p:cSld>
  <p:clrMapOvr>
    <a:masterClrMapping/>
  </p:clrMapOvr>
</p:sldLayout>
</file>

<file path=ppt/slideLayouts/slideLayout158.xml><?xml version="1.0" encoding="utf-8"?>
<p:sldLayout xmlns:a="http://schemas.openxmlformats.org/drawingml/2006/main" xmlns:r="http://schemas.openxmlformats.org/officeDocument/2006/relationships" xmlns:p="http://schemas.openxmlformats.org/presentationml/2006/main" showMasterSp="0" preserve="1" userDrawn="1">
  <p:cSld name="Section - Content Only">
    <p:bg>
      <p:bgPr>
        <a:solidFill>
          <a:schemeClr val="tx1"/>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BFDB948E-B4CD-A49A-882A-F350D2A911BE}"/>
              </a:ext>
            </a:extLst>
          </p:cNvPr>
          <p:cNvPicPr>
            <a:picLocks noChangeAspect="1"/>
          </p:cNvPicPr>
          <p:nvPr userDrawn="1"/>
        </p:nvPicPr>
        <p:blipFill>
          <a:blip r:embed="rId2">
            <a:alphaModFix amt="15000"/>
            <a:extLst>
              <a:ext uri="{28A0092B-C50C-407E-A947-70E740481C1C}">
                <a14:useLocalDpi xmlns:a14="http://schemas.microsoft.com/office/drawing/2010/main"/>
              </a:ext>
            </a:extLst>
          </a:blip>
          <a:stretch>
            <a:fillRect/>
          </a:stretch>
        </p:blipFill>
        <p:spPr>
          <a:xfrm>
            <a:off x="1805" y="0"/>
            <a:ext cx="12188389" cy="6858000"/>
          </a:xfrm>
          <a:prstGeom prst="rect">
            <a:avLst/>
          </a:prstGeom>
        </p:spPr>
      </p:pic>
      <p:sp>
        <p:nvSpPr>
          <p:cNvPr id="4" name="Content Placeholder 3"/>
          <p:cNvSpPr>
            <a:spLocks noGrp="1"/>
          </p:cNvSpPr>
          <p:nvPr>
            <p:ph sz="quarter" idx="12"/>
          </p:nvPr>
        </p:nvSpPr>
        <p:spPr>
          <a:xfrm>
            <a:off x="266700" y="2157413"/>
            <a:ext cx="11658600" cy="1798637"/>
          </a:xfrm>
          <a:ln>
            <a:solidFill>
              <a:schemeClr val="accent3"/>
            </a:solidFill>
          </a:ln>
        </p:spPr>
        <p:txBody>
          <a:bodyPr anchor="ctr"/>
          <a:lstStyle>
            <a:lvl1pPr>
              <a:defRPr>
                <a:solidFill>
                  <a:schemeClr val="accent3"/>
                </a:solidFill>
              </a:defRPr>
            </a:lvl1pPr>
            <a:lvl2pPr>
              <a:defRPr>
                <a:solidFill>
                  <a:schemeClr val="accent3"/>
                </a:solidFill>
              </a:defRPr>
            </a:lvl2pPr>
            <a:lvl3pPr>
              <a:defRPr>
                <a:solidFill>
                  <a:schemeClr val="accent3"/>
                </a:solidFill>
              </a:defRPr>
            </a:lvl3pPr>
            <a:lvl4pPr>
              <a:defRPr>
                <a:solidFill>
                  <a:schemeClr val="accent3"/>
                </a:solidFill>
              </a:defRPr>
            </a:lvl4pPr>
            <a:lvl5pPr>
              <a:defRPr>
                <a:solidFill>
                  <a:schemeClr val="accent3"/>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Date Placeholder 1">
            <a:extLst>
              <a:ext uri="{FF2B5EF4-FFF2-40B4-BE49-F238E27FC236}">
                <a16:creationId xmlns:a16="http://schemas.microsoft.com/office/drawing/2014/main" id="{930F58C1-4114-4FD3-B651-E3BC6C7CBC47}"/>
              </a:ext>
            </a:extLst>
          </p:cNvPr>
          <p:cNvSpPr>
            <a:spLocks noGrp="1"/>
          </p:cNvSpPr>
          <p:nvPr>
            <p:ph type="dt" sz="half" idx="13"/>
          </p:nvPr>
        </p:nvSpPr>
        <p:spPr>
          <a:xfrm>
            <a:off x="9163627" y="4043299"/>
            <a:ext cx="2761673" cy="385825"/>
          </a:xfrm>
          <a:prstGeom prst="rect">
            <a:avLst/>
          </a:prstGeom>
          <a:ln>
            <a:solidFill>
              <a:schemeClr val="accent3"/>
            </a:solidFill>
          </a:ln>
        </p:spPr>
        <p:txBody>
          <a:bodyPr/>
          <a:lstStyle>
            <a:lvl1pPr algn="ctr">
              <a:defRPr sz="2000">
                <a:solidFill>
                  <a:schemeClr val="accent3"/>
                </a:solidFill>
              </a:defRPr>
            </a:lvl1pPr>
          </a:lstStyle>
          <a:p>
            <a:endParaRPr lang="en-US" dirty="0"/>
          </a:p>
        </p:txBody>
      </p:sp>
      <p:sp>
        <p:nvSpPr>
          <p:cNvPr id="3" name="Text Box 14">
            <a:extLst>
              <a:ext uri="{FF2B5EF4-FFF2-40B4-BE49-F238E27FC236}">
                <a16:creationId xmlns:a16="http://schemas.microsoft.com/office/drawing/2014/main" id="{4B9A921A-5A1E-39D1-94FE-6E1E04C028AC}"/>
              </a:ext>
            </a:extLst>
          </p:cNvPr>
          <p:cNvSpPr txBox="1">
            <a:spLocks noChangeArrowheads="1"/>
          </p:cNvSpPr>
          <p:nvPr userDrawn="1"/>
        </p:nvSpPr>
        <p:spPr bwMode="auto">
          <a:xfrm>
            <a:off x="11375588" y="132577"/>
            <a:ext cx="548640" cy="169277"/>
          </a:xfrm>
          <a:prstGeom prst="rect">
            <a:avLst/>
          </a:prstGeom>
          <a:noFill/>
          <a:ln w="9525">
            <a:noFill/>
            <a:miter lim="800000"/>
            <a:headEnd/>
            <a:tailEnd/>
          </a:ln>
          <a:effectLst/>
        </p:spPr>
        <p:txBody>
          <a:bodyPr wrap="square" tIns="0" rIns="0" bIns="0">
            <a:spAutoFit/>
          </a:bodyPr>
          <a:lstStyle/>
          <a:p>
            <a:pPr algn="r">
              <a:spcBef>
                <a:spcPct val="50000"/>
              </a:spcBef>
              <a:defRPr/>
            </a:pPr>
            <a:fld id="{99D903CA-8EC9-4EB0-B4F7-7D6D89967A95}" type="slidenum">
              <a:rPr lang="en-US" sz="1100" b="0" baseline="0" smtClean="0"/>
              <a:pPr algn="r">
                <a:spcBef>
                  <a:spcPct val="50000"/>
                </a:spcBef>
                <a:defRPr/>
              </a:pPr>
              <a:t>‹#›</a:t>
            </a:fld>
            <a:endParaRPr lang="en-US" sz="1100" b="0" baseline="0" dirty="0"/>
          </a:p>
        </p:txBody>
      </p:sp>
      <p:pic>
        <p:nvPicPr>
          <p:cNvPr id="6" name="Picture 5" descr="A picture containing qr code&#10;&#10;Description automatically generated">
            <a:extLst>
              <a:ext uri="{FF2B5EF4-FFF2-40B4-BE49-F238E27FC236}">
                <a16:creationId xmlns:a16="http://schemas.microsoft.com/office/drawing/2014/main" id="{30F6006C-DEAA-A93E-62A5-A2759A856E6B}"/>
              </a:ext>
            </a:extLst>
          </p:cNvPr>
          <p:cNvPicPr>
            <a:picLocks noChangeAspect="1"/>
          </p:cNvPicPr>
          <p:nvPr userDrawn="1"/>
        </p:nvPicPr>
        <p:blipFill>
          <a:blip r:embed="rId3"/>
          <a:stretch>
            <a:fillRect/>
          </a:stretch>
        </p:blipFill>
        <p:spPr>
          <a:xfrm>
            <a:off x="190500" y="5602330"/>
            <a:ext cx="2402348" cy="1065985"/>
          </a:xfrm>
          <a:prstGeom prst="rect">
            <a:avLst/>
          </a:prstGeom>
        </p:spPr>
      </p:pic>
    </p:spTree>
    <p:extLst>
      <p:ext uri="{BB962C8B-B14F-4D97-AF65-F5344CB8AC3E}">
        <p14:creationId xmlns:p14="http://schemas.microsoft.com/office/powerpoint/2010/main" val="2611203052"/>
      </p:ext>
    </p:extLst>
  </p:cSld>
  <p:clrMapOvr>
    <a:masterClrMapping/>
  </p:clrMapOvr>
</p:sldLayout>
</file>

<file path=ppt/slideLayouts/slideLayout159.xml><?xml version="1.0" encoding="utf-8"?>
<p:sldLayout xmlns:a="http://schemas.openxmlformats.org/drawingml/2006/main" xmlns:r="http://schemas.openxmlformats.org/officeDocument/2006/relationships" xmlns:p="http://schemas.openxmlformats.org/presentationml/2006/main" showMasterSp="0" preserve="1" userDrawn="1">
  <p:cSld name="Title - 2 Pics">
    <p:bg>
      <p:bgPr>
        <a:solidFill>
          <a:schemeClr val="tx1"/>
        </a:solidFill>
        <a:effectLst/>
      </p:bgPr>
    </p:bg>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6A2CA99E-4AAA-5371-9462-7AD3D7D937C7}"/>
              </a:ext>
            </a:extLst>
          </p:cNvPr>
          <p:cNvPicPr>
            <a:picLocks noChangeAspect="1"/>
          </p:cNvPicPr>
          <p:nvPr userDrawn="1"/>
        </p:nvPicPr>
        <p:blipFill>
          <a:blip r:embed="rId2">
            <a:alphaModFix amt="15000"/>
            <a:extLst>
              <a:ext uri="{28A0092B-C50C-407E-A947-70E740481C1C}">
                <a14:useLocalDpi xmlns:a14="http://schemas.microsoft.com/office/drawing/2010/main"/>
              </a:ext>
            </a:extLst>
          </a:blip>
          <a:stretch>
            <a:fillRect/>
          </a:stretch>
        </p:blipFill>
        <p:spPr>
          <a:xfrm>
            <a:off x="11232" y="0"/>
            <a:ext cx="12188389" cy="6858000"/>
          </a:xfrm>
          <a:prstGeom prst="rect">
            <a:avLst/>
          </a:prstGeom>
        </p:spPr>
      </p:pic>
      <p:sp>
        <p:nvSpPr>
          <p:cNvPr id="14" name="Title 5"/>
          <p:cNvSpPr>
            <a:spLocks noGrp="1"/>
          </p:cNvSpPr>
          <p:nvPr>
            <p:ph type="title"/>
          </p:nvPr>
        </p:nvSpPr>
        <p:spPr>
          <a:xfrm>
            <a:off x="266700" y="265872"/>
            <a:ext cx="5829300" cy="1671543"/>
          </a:xfrm>
          <a:noFill/>
          <a:ln w="19050">
            <a:solidFill>
              <a:schemeClr val="accent3"/>
            </a:solidFill>
          </a:ln>
        </p:spPr>
        <p:txBody>
          <a:bodyPr/>
          <a:lstStyle>
            <a:lvl1pPr>
              <a:defRPr>
                <a:solidFill>
                  <a:schemeClr val="accent3"/>
                </a:solidFill>
              </a:defRPr>
            </a:lvl1pPr>
          </a:lstStyle>
          <a:p>
            <a:r>
              <a:rPr lang="en-US" dirty="0"/>
              <a:t>Click to edit Master title style</a:t>
            </a:r>
          </a:p>
        </p:txBody>
      </p:sp>
      <p:sp>
        <p:nvSpPr>
          <p:cNvPr id="15" name="Picture Placeholder 16"/>
          <p:cNvSpPr>
            <a:spLocks noGrp="1" noChangeAspect="1"/>
          </p:cNvSpPr>
          <p:nvPr>
            <p:ph type="pic" sz="quarter" idx="13"/>
          </p:nvPr>
        </p:nvSpPr>
        <p:spPr>
          <a:xfrm>
            <a:off x="6220046" y="265872"/>
            <a:ext cx="5705253" cy="3081131"/>
          </a:xfrm>
          <a:prstGeom prst="rect">
            <a:avLst/>
          </a:prstGeom>
          <a:solidFill>
            <a:schemeClr val="tx2"/>
          </a:solidFill>
          <a:ln w="38100">
            <a:no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none"/>
        </p:style>
        <p:txBody>
          <a:bodyPr/>
          <a:lstStyle>
            <a:lvl1pPr>
              <a:defRPr>
                <a:ln>
                  <a:noFill/>
                </a:ln>
                <a:solidFill>
                  <a:schemeClr val="tx1"/>
                </a:solidFill>
              </a:defRPr>
            </a:lvl1pPr>
          </a:lstStyle>
          <a:p>
            <a:r>
              <a:rPr lang="en-US" dirty="0"/>
              <a:t>Click icon to add picture</a:t>
            </a:r>
          </a:p>
        </p:txBody>
      </p:sp>
      <p:sp>
        <p:nvSpPr>
          <p:cNvPr id="16" name="Picture Placeholder 16"/>
          <p:cNvSpPr>
            <a:spLocks noGrp="1" noChangeAspect="1"/>
          </p:cNvSpPr>
          <p:nvPr>
            <p:ph type="pic" sz="quarter" idx="14"/>
          </p:nvPr>
        </p:nvSpPr>
        <p:spPr>
          <a:xfrm>
            <a:off x="6220046" y="3528391"/>
            <a:ext cx="5705253" cy="3081131"/>
          </a:xfrm>
          <a:prstGeom prst="rect">
            <a:avLst/>
          </a:prstGeom>
          <a:solidFill>
            <a:schemeClr val="tx2"/>
          </a:solidFill>
          <a:ln w="38100">
            <a:no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none"/>
        </p:style>
        <p:txBody>
          <a:bodyPr/>
          <a:lstStyle>
            <a:lvl1pPr>
              <a:defRPr>
                <a:ln>
                  <a:noFill/>
                </a:ln>
                <a:solidFill>
                  <a:schemeClr val="tx1"/>
                </a:solidFill>
              </a:defRPr>
            </a:lvl1pPr>
          </a:lstStyle>
          <a:p>
            <a:r>
              <a:rPr lang="en-US" dirty="0"/>
              <a:t>Click icon to add picture</a:t>
            </a:r>
          </a:p>
        </p:txBody>
      </p:sp>
      <p:sp>
        <p:nvSpPr>
          <p:cNvPr id="7" name="Text Placeholder 6"/>
          <p:cNvSpPr>
            <a:spLocks noGrp="1"/>
          </p:cNvSpPr>
          <p:nvPr>
            <p:ph type="body" sz="quarter" idx="15"/>
          </p:nvPr>
        </p:nvSpPr>
        <p:spPr>
          <a:xfrm>
            <a:off x="266700" y="2059389"/>
            <a:ext cx="5816600" cy="3307950"/>
          </a:xfrm>
          <a:ln>
            <a:solidFill>
              <a:schemeClr val="accent3"/>
            </a:solidFill>
          </a:ln>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5" name="Picture 4" descr="A picture containing qr code&#10;&#10;Description automatically generated">
            <a:extLst>
              <a:ext uri="{FF2B5EF4-FFF2-40B4-BE49-F238E27FC236}">
                <a16:creationId xmlns:a16="http://schemas.microsoft.com/office/drawing/2014/main" id="{CC1A89D0-0707-593E-6331-0996B0CFBFA9}"/>
              </a:ext>
            </a:extLst>
          </p:cNvPr>
          <p:cNvPicPr>
            <a:picLocks noChangeAspect="1"/>
          </p:cNvPicPr>
          <p:nvPr userDrawn="1"/>
        </p:nvPicPr>
        <p:blipFill>
          <a:blip r:embed="rId3"/>
          <a:stretch>
            <a:fillRect/>
          </a:stretch>
        </p:blipFill>
        <p:spPr>
          <a:xfrm>
            <a:off x="190500" y="5602330"/>
            <a:ext cx="2402348" cy="1065985"/>
          </a:xfrm>
          <a:prstGeom prst="rect">
            <a:avLst/>
          </a:prstGeom>
        </p:spPr>
      </p:pic>
    </p:spTree>
    <p:extLst>
      <p:ext uri="{BB962C8B-B14F-4D97-AF65-F5344CB8AC3E}">
        <p14:creationId xmlns:p14="http://schemas.microsoft.com/office/powerpoint/2010/main" val="38677665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p:cSld name="White Blank">
    <p:bg>
      <p:bgPr>
        <a:solidFill>
          <a:schemeClr val="tx2"/>
        </a:solidFill>
        <a:effectLst/>
      </p:bgPr>
    </p:bg>
    <p:spTree>
      <p:nvGrpSpPr>
        <p:cNvPr id="1" name=""/>
        <p:cNvGrpSpPr/>
        <p:nvPr/>
      </p:nvGrpSpPr>
      <p:grpSpPr>
        <a:xfrm>
          <a:off x="0" y="0"/>
          <a:ext cx="0" cy="0"/>
          <a:chOff x="0" y="0"/>
          <a:chExt cx="0" cy="0"/>
        </a:xfrm>
      </p:grpSpPr>
      <p:sp>
        <p:nvSpPr>
          <p:cNvPr id="2" name="Text Box 14">
            <a:extLst>
              <a:ext uri="{FF2B5EF4-FFF2-40B4-BE49-F238E27FC236}">
                <a16:creationId xmlns:a16="http://schemas.microsoft.com/office/drawing/2014/main" id="{FBBAD3CE-397E-AB37-EDAD-8632BE0AA2DA}"/>
              </a:ext>
            </a:extLst>
          </p:cNvPr>
          <p:cNvSpPr txBox="1">
            <a:spLocks noChangeArrowheads="1"/>
          </p:cNvSpPr>
          <p:nvPr userDrawn="1"/>
        </p:nvSpPr>
        <p:spPr bwMode="auto">
          <a:xfrm>
            <a:off x="11375588" y="132577"/>
            <a:ext cx="548640" cy="169277"/>
          </a:xfrm>
          <a:prstGeom prst="rect">
            <a:avLst/>
          </a:prstGeom>
          <a:noFill/>
          <a:ln w="9525">
            <a:noFill/>
            <a:miter lim="800000"/>
            <a:headEnd/>
            <a:tailEnd/>
          </a:ln>
          <a:effectLst/>
        </p:spPr>
        <p:txBody>
          <a:bodyPr wrap="square" tIns="0" rIns="0" bIns="0">
            <a:spAutoFit/>
          </a:bodyPr>
          <a:lstStyle/>
          <a:p>
            <a:pPr algn="r">
              <a:spcBef>
                <a:spcPct val="50000"/>
              </a:spcBef>
              <a:defRPr/>
            </a:pPr>
            <a:fld id="{99D903CA-8EC9-4EB0-B4F7-7D6D89967A95}" type="slidenum">
              <a:rPr lang="en-US" sz="1100" b="0" baseline="0" smtClean="0">
                <a:solidFill>
                  <a:schemeClr val="tx1">
                    <a:lumMod val="50000"/>
                    <a:lumOff val="50000"/>
                  </a:schemeClr>
                </a:solidFill>
              </a:rPr>
              <a:pPr algn="r">
                <a:spcBef>
                  <a:spcPct val="50000"/>
                </a:spcBef>
                <a:defRPr/>
              </a:pPr>
              <a:t>‹#›</a:t>
            </a:fld>
            <a:endParaRPr lang="en-US" sz="1100" b="0" baseline="0" dirty="0">
              <a:solidFill>
                <a:schemeClr val="tx1">
                  <a:lumMod val="50000"/>
                  <a:lumOff val="50000"/>
                </a:schemeClr>
              </a:solidFill>
            </a:endParaRPr>
          </a:p>
        </p:txBody>
      </p:sp>
      <p:sp>
        <p:nvSpPr>
          <p:cNvPr id="4" name="Date Placeholder 3">
            <a:extLst>
              <a:ext uri="{FF2B5EF4-FFF2-40B4-BE49-F238E27FC236}">
                <a16:creationId xmlns:a16="http://schemas.microsoft.com/office/drawing/2014/main" id="{BE1E501C-5AFD-BA9E-01BC-6D3F0A876CDA}"/>
              </a:ext>
            </a:extLst>
          </p:cNvPr>
          <p:cNvSpPr>
            <a:spLocks noGrp="1"/>
          </p:cNvSpPr>
          <p:nvPr>
            <p:ph type="dt" sz="half" idx="10"/>
          </p:nvPr>
        </p:nvSpPr>
        <p:spPr/>
        <p:txBody>
          <a:bodyPr/>
          <a:lstStyle>
            <a:lvl1pPr>
              <a:defRPr>
                <a:solidFill>
                  <a:schemeClr val="tx1">
                    <a:lumMod val="50000"/>
                    <a:lumOff val="50000"/>
                  </a:schemeClr>
                </a:solidFill>
              </a:defRPr>
            </a:lvl1pPr>
          </a:lstStyle>
          <a:p>
            <a:endParaRPr lang="en-US" dirty="0"/>
          </a:p>
        </p:txBody>
      </p:sp>
      <p:sp>
        <p:nvSpPr>
          <p:cNvPr id="7" name="Footer Placeholder 6">
            <a:extLst>
              <a:ext uri="{FF2B5EF4-FFF2-40B4-BE49-F238E27FC236}">
                <a16:creationId xmlns:a16="http://schemas.microsoft.com/office/drawing/2014/main" id="{BD51F885-1610-859A-C99A-21311C9FAB15}"/>
              </a:ext>
            </a:extLst>
          </p:cNvPr>
          <p:cNvSpPr>
            <a:spLocks noGrp="1"/>
          </p:cNvSpPr>
          <p:nvPr>
            <p:ph type="ftr" sz="quarter" idx="11"/>
          </p:nvPr>
        </p:nvSpPr>
        <p:spPr/>
        <p:txBody>
          <a:bodyPr/>
          <a:lstStyle>
            <a:lvl1pPr>
              <a:defRPr>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993319496"/>
      </p:ext>
    </p:extLst>
  </p:cSld>
  <p:clrMapOvr>
    <a:masterClrMapping/>
  </p:clrMapOvr>
  <p:hf hdr="0" dt="0"/>
</p:sldLayout>
</file>

<file path=ppt/slideLayouts/slideLayout160.xml><?xml version="1.0" encoding="utf-8"?>
<p:sldLayout xmlns:a="http://schemas.openxmlformats.org/drawingml/2006/main" xmlns:r="http://schemas.openxmlformats.org/officeDocument/2006/relationships" xmlns:p="http://schemas.openxmlformats.org/presentationml/2006/main" showMasterSp="0" preserve="1" userDrawn="1">
  <p:cSld name="Title - 3 Pics (horizontal)">
    <p:bg>
      <p:bgPr>
        <a:solidFill>
          <a:schemeClr val="tx1"/>
        </a:soli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608A2208-647F-606B-8F64-F37557D56788}"/>
              </a:ext>
            </a:extLst>
          </p:cNvPr>
          <p:cNvPicPr>
            <a:picLocks noChangeAspect="1"/>
          </p:cNvPicPr>
          <p:nvPr userDrawn="1"/>
        </p:nvPicPr>
        <p:blipFill>
          <a:blip r:embed="rId2">
            <a:alphaModFix amt="15000"/>
            <a:extLst>
              <a:ext uri="{28A0092B-C50C-407E-A947-70E740481C1C}">
                <a14:useLocalDpi xmlns:a14="http://schemas.microsoft.com/office/drawing/2010/main"/>
              </a:ext>
            </a:extLst>
          </a:blip>
          <a:stretch>
            <a:fillRect/>
          </a:stretch>
        </p:blipFill>
        <p:spPr>
          <a:xfrm>
            <a:off x="1805" y="0"/>
            <a:ext cx="12188389" cy="6858000"/>
          </a:xfrm>
          <a:prstGeom prst="rect">
            <a:avLst/>
          </a:prstGeom>
        </p:spPr>
      </p:pic>
      <p:sp>
        <p:nvSpPr>
          <p:cNvPr id="14" name="Title 5"/>
          <p:cNvSpPr>
            <a:spLocks noGrp="1"/>
          </p:cNvSpPr>
          <p:nvPr>
            <p:ph type="title"/>
          </p:nvPr>
        </p:nvSpPr>
        <p:spPr>
          <a:xfrm>
            <a:off x="266700" y="260931"/>
            <a:ext cx="5821279" cy="1671543"/>
          </a:xfrm>
          <a:noFill/>
          <a:ln w="12700">
            <a:solidFill>
              <a:schemeClr val="accent3"/>
            </a:solidFill>
          </a:ln>
        </p:spPr>
        <p:txBody>
          <a:bodyPr/>
          <a:lstStyle>
            <a:lvl1pPr>
              <a:defRPr>
                <a:solidFill>
                  <a:schemeClr val="accent3"/>
                </a:solidFill>
              </a:defRPr>
            </a:lvl1pPr>
          </a:lstStyle>
          <a:p>
            <a:r>
              <a:rPr lang="en-US" dirty="0"/>
              <a:t>Click to edit Master title style</a:t>
            </a:r>
          </a:p>
        </p:txBody>
      </p:sp>
      <p:sp>
        <p:nvSpPr>
          <p:cNvPr id="15" name="Picture Placeholder 16"/>
          <p:cNvSpPr>
            <a:spLocks noGrp="1" noChangeAspect="1"/>
          </p:cNvSpPr>
          <p:nvPr>
            <p:ph type="pic" sz="quarter" idx="13"/>
          </p:nvPr>
        </p:nvSpPr>
        <p:spPr>
          <a:xfrm>
            <a:off x="6346659" y="260931"/>
            <a:ext cx="5578641" cy="3081131"/>
          </a:xfrm>
          <a:prstGeom prst="rect">
            <a:avLst/>
          </a:prstGeom>
          <a:solidFill>
            <a:schemeClr val="tx2"/>
          </a:solidFill>
          <a:ln w="38100">
            <a:no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none"/>
        </p:style>
        <p:txBody>
          <a:bodyPr/>
          <a:lstStyle>
            <a:lvl1pPr>
              <a:defRPr>
                <a:ln>
                  <a:noFill/>
                </a:ln>
                <a:solidFill>
                  <a:schemeClr val="tx1"/>
                </a:solidFill>
              </a:defRPr>
            </a:lvl1pPr>
          </a:lstStyle>
          <a:p>
            <a:r>
              <a:rPr lang="en-US" dirty="0"/>
              <a:t>Click icon to add picture</a:t>
            </a:r>
          </a:p>
        </p:txBody>
      </p:sp>
      <p:sp>
        <p:nvSpPr>
          <p:cNvPr id="9" name="Picture Placeholder 16"/>
          <p:cNvSpPr>
            <a:spLocks noGrp="1"/>
          </p:cNvSpPr>
          <p:nvPr>
            <p:ph type="pic" sz="quarter" idx="15"/>
          </p:nvPr>
        </p:nvSpPr>
        <p:spPr>
          <a:xfrm>
            <a:off x="8610600" y="3507454"/>
            <a:ext cx="3314700" cy="3093720"/>
          </a:xfrm>
          <a:prstGeom prst="rect">
            <a:avLst/>
          </a:prstGeom>
          <a:solidFill>
            <a:schemeClr val="tx2"/>
          </a:solidFill>
          <a:ln w="38100">
            <a:no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none"/>
        </p:style>
        <p:txBody>
          <a:bodyPr/>
          <a:lstStyle>
            <a:lvl1pPr>
              <a:defRPr>
                <a:ln>
                  <a:noFill/>
                </a:ln>
                <a:solidFill>
                  <a:schemeClr val="tx1"/>
                </a:solidFill>
              </a:defRPr>
            </a:lvl1pPr>
          </a:lstStyle>
          <a:p>
            <a:r>
              <a:rPr lang="en-US" dirty="0"/>
              <a:t>Click icon to add picture</a:t>
            </a:r>
          </a:p>
        </p:txBody>
      </p:sp>
      <p:sp>
        <p:nvSpPr>
          <p:cNvPr id="3" name="Content Placeholder 2"/>
          <p:cNvSpPr>
            <a:spLocks noGrp="1"/>
          </p:cNvSpPr>
          <p:nvPr>
            <p:ph sz="quarter" idx="17"/>
          </p:nvPr>
        </p:nvSpPr>
        <p:spPr>
          <a:xfrm>
            <a:off x="266700" y="2058988"/>
            <a:ext cx="5808663" cy="3308350"/>
          </a:xfrm>
          <a:ln>
            <a:solidFill>
              <a:schemeClr val="accent3"/>
            </a:solidFill>
          </a:ln>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Picture Placeholder 16"/>
          <p:cNvSpPr>
            <a:spLocks noGrp="1"/>
          </p:cNvSpPr>
          <p:nvPr>
            <p:ph type="pic" sz="quarter" idx="16"/>
          </p:nvPr>
        </p:nvSpPr>
        <p:spPr>
          <a:xfrm>
            <a:off x="5140944" y="3507454"/>
            <a:ext cx="3314700" cy="3093720"/>
          </a:xfrm>
          <a:prstGeom prst="rect">
            <a:avLst/>
          </a:prstGeom>
          <a:solidFill>
            <a:schemeClr val="tx2"/>
          </a:solidFill>
          <a:ln w="38100">
            <a:no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none"/>
        </p:style>
        <p:txBody>
          <a:bodyPr/>
          <a:lstStyle>
            <a:lvl1pPr>
              <a:defRPr>
                <a:ln>
                  <a:noFill/>
                </a:ln>
                <a:solidFill>
                  <a:schemeClr val="tx1"/>
                </a:solidFill>
              </a:defRPr>
            </a:lvl1pPr>
          </a:lstStyle>
          <a:p>
            <a:r>
              <a:rPr lang="en-US" dirty="0"/>
              <a:t>Click icon to add picture</a:t>
            </a:r>
          </a:p>
        </p:txBody>
      </p:sp>
      <p:pic>
        <p:nvPicPr>
          <p:cNvPr id="5" name="Picture 4" descr="A picture containing qr code&#10;&#10;Description automatically generated">
            <a:extLst>
              <a:ext uri="{FF2B5EF4-FFF2-40B4-BE49-F238E27FC236}">
                <a16:creationId xmlns:a16="http://schemas.microsoft.com/office/drawing/2014/main" id="{B1CCCAD0-1673-986A-13CB-641150EDAA17}"/>
              </a:ext>
            </a:extLst>
          </p:cNvPr>
          <p:cNvPicPr>
            <a:picLocks noChangeAspect="1"/>
          </p:cNvPicPr>
          <p:nvPr userDrawn="1"/>
        </p:nvPicPr>
        <p:blipFill>
          <a:blip r:embed="rId3"/>
          <a:stretch>
            <a:fillRect/>
          </a:stretch>
        </p:blipFill>
        <p:spPr>
          <a:xfrm>
            <a:off x="190500" y="5602330"/>
            <a:ext cx="2402348" cy="1065985"/>
          </a:xfrm>
          <a:prstGeom prst="rect">
            <a:avLst/>
          </a:prstGeom>
        </p:spPr>
      </p:pic>
    </p:spTree>
    <p:extLst>
      <p:ext uri="{BB962C8B-B14F-4D97-AF65-F5344CB8AC3E}">
        <p14:creationId xmlns:p14="http://schemas.microsoft.com/office/powerpoint/2010/main" val="388156897"/>
      </p:ext>
    </p:extLst>
  </p:cSld>
  <p:clrMapOvr>
    <a:masterClrMapping/>
  </p:clrMapOvr>
</p:sldLayout>
</file>

<file path=ppt/slideLayouts/slideLayout161.xml><?xml version="1.0" encoding="utf-8"?>
<p:sldLayout xmlns:a="http://schemas.openxmlformats.org/drawingml/2006/main" xmlns:r="http://schemas.openxmlformats.org/officeDocument/2006/relationships" xmlns:p="http://schemas.openxmlformats.org/presentationml/2006/main" showMasterSp="0" preserve="1" userDrawn="1">
  <p:cSld name="Title - 4 Pics">
    <p:bg>
      <p:bgPr>
        <a:solidFill>
          <a:schemeClr val="tx1"/>
        </a:soli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8972CCC1-BFFC-C6EA-3790-7E99857DF180}"/>
              </a:ext>
            </a:extLst>
          </p:cNvPr>
          <p:cNvPicPr>
            <a:picLocks noChangeAspect="1"/>
          </p:cNvPicPr>
          <p:nvPr userDrawn="1"/>
        </p:nvPicPr>
        <p:blipFill>
          <a:blip r:embed="rId2">
            <a:alphaModFix amt="15000"/>
            <a:extLst>
              <a:ext uri="{28A0092B-C50C-407E-A947-70E740481C1C}">
                <a14:useLocalDpi xmlns:a14="http://schemas.microsoft.com/office/drawing/2010/main"/>
              </a:ext>
            </a:extLst>
          </a:blip>
          <a:stretch>
            <a:fillRect/>
          </a:stretch>
        </p:blipFill>
        <p:spPr>
          <a:xfrm>
            <a:off x="1805" y="0"/>
            <a:ext cx="12188389" cy="6858000"/>
          </a:xfrm>
          <a:prstGeom prst="rect">
            <a:avLst/>
          </a:prstGeom>
        </p:spPr>
      </p:pic>
      <p:sp>
        <p:nvSpPr>
          <p:cNvPr id="3" name="Text Placeholder 2"/>
          <p:cNvSpPr>
            <a:spLocks noGrp="1"/>
          </p:cNvSpPr>
          <p:nvPr>
            <p:ph type="body" sz="quarter" idx="19"/>
          </p:nvPr>
        </p:nvSpPr>
        <p:spPr>
          <a:xfrm>
            <a:off x="381000" y="2059387"/>
            <a:ext cx="4867275" cy="3315887"/>
          </a:xfrm>
          <a:ln>
            <a:solidFill>
              <a:schemeClr val="accent3"/>
            </a:solidFill>
          </a:ln>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8" name="Picture Placeholder 16"/>
          <p:cNvSpPr>
            <a:spLocks noGrp="1"/>
          </p:cNvSpPr>
          <p:nvPr>
            <p:ph type="pic" sz="quarter" idx="15"/>
          </p:nvPr>
        </p:nvSpPr>
        <p:spPr>
          <a:xfrm>
            <a:off x="8723481" y="3423957"/>
            <a:ext cx="3201819" cy="2988364"/>
          </a:xfrm>
          <a:prstGeom prst="rect">
            <a:avLst/>
          </a:prstGeom>
          <a:solidFill>
            <a:schemeClr val="tx2"/>
          </a:solidFill>
          <a:ln w="38100">
            <a:no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none"/>
        </p:style>
        <p:txBody>
          <a:bodyPr/>
          <a:lstStyle>
            <a:lvl1pPr>
              <a:defRPr>
                <a:ln>
                  <a:noFill/>
                </a:ln>
                <a:solidFill>
                  <a:schemeClr val="tx1"/>
                </a:solidFill>
              </a:defRPr>
            </a:lvl1pPr>
          </a:lstStyle>
          <a:p>
            <a:r>
              <a:rPr lang="en-US" dirty="0"/>
              <a:t>Click icon to add picture</a:t>
            </a:r>
          </a:p>
        </p:txBody>
      </p:sp>
      <p:sp>
        <p:nvSpPr>
          <p:cNvPr id="19" name="Picture Placeholder 16"/>
          <p:cNvSpPr>
            <a:spLocks noGrp="1"/>
          </p:cNvSpPr>
          <p:nvPr>
            <p:ph type="pic" sz="quarter" idx="16"/>
          </p:nvPr>
        </p:nvSpPr>
        <p:spPr>
          <a:xfrm>
            <a:off x="5371264" y="3423957"/>
            <a:ext cx="3201819" cy="2988364"/>
          </a:xfrm>
          <a:prstGeom prst="rect">
            <a:avLst/>
          </a:prstGeom>
          <a:solidFill>
            <a:schemeClr val="tx2"/>
          </a:solidFill>
          <a:ln w="38100">
            <a:no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none"/>
        </p:style>
        <p:txBody>
          <a:bodyPr/>
          <a:lstStyle>
            <a:lvl1pPr>
              <a:defRPr>
                <a:ln>
                  <a:noFill/>
                </a:ln>
                <a:solidFill>
                  <a:schemeClr val="tx1"/>
                </a:solidFill>
              </a:defRPr>
            </a:lvl1pPr>
          </a:lstStyle>
          <a:p>
            <a:r>
              <a:rPr lang="en-US" dirty="0"/>
              <a:t>Click icon to add picture</a:t>
            </a:r>
          </a:p>
        </p:txBody>
      </p:sp>
      <p:sp>
        <p:nvSpPr>
          <p:cNvPr id="20" name="Picture Placeholder 16"/>
          <p:cNvSpPr>
            <a:spLocks noGrp="1"/>
          </p:cNvSpPr>
          <p:nvPr>
            <p:ph type="pic" sz="quarter" idx="17"/>
          </p:nvPr>
        </p:nvSpPr>
        <p:spPr>
          <a:xfrm>
            <a:off x="8723481" y="265872"/>
            <a:ext cx="3201819" cy="2988364"/>
          </a:xfrm>
          <a:prstGeom prst="rect">
            <a:avLst/>
          </a:prstGeom>
          <a:solidFill>
            <a:schemeClr val="tx2"/>
          </a:solidFill>
          <a:ln w="38100">
            <a:no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none"/>
        </p:style>
        <p:txBody>
          <a:bodyPr/>
          <a:lstStyle>
            <a:lvl1pPr>
              <a:defRPr>
                <a:ln>
                  <a:noFill/>
                </a:ln>
                <a:solidFill>
                  <a:schemeClr val="tx1"/>
                </a:solidFill>
              </a:defRPr>
            </a:lvl1pPr>
          </a:lstStyle>
          <a:p>
            <a:r>
              <a:rPr lang="en-US" dirty="0"/>
              <a:t>Click icon to add picture</a:t>
            </a:r>
          </a:p>
        </p:txBody>
      </p:sp>
      <p:sp>
        <p:nvSpPr>
          <p:cNvPr id="14" name="Title 5"/>
          <p:cNvSpPr>
            <a:spLocks noGrp="1"/>
          </p:cNvSpPr>
          <p:nvPr>
            <p:ph type="title"/>
          </p:nvPr>
        </p:nvSpPr>
        <p:spPr>
          <a:xfrm>
            <a:off x="381000" y="265872"/>
            <a:ext cx="4866861" cy="1671543"/>
          </a:xfrm>
          <a:noFill/>
          <a:ln w="12700">
            <a:solidFill>
              <a:schemeClr val="accent3"/>
            </a:solidFill>
          </a:ln>
        </p:spPr>
        <p:txBody>
          <a:bodyPr/>
          <a:lstStyle>
            <a:lvl1pPr>
              <a:defRPr>
                <a:solidFill>
                  <a:schemeClr val="accent3"/>
                </a:solidFill>
              </a:defRPr>
            </a:lvl1pPr>
          </a:lstStyle>
          <a:p>
            <a:r>
              <a:rPr lang="en-US" dirty="0"/>
              <a:t>Click to edit Master title style</a:t>
            </a:r>
          </a:p>
        </p:txBody>
      </p:sp>
      <p:sp>
        <p:nvSpPr>
          <p:cNvPr id="21" name="Picture Placeholder 16"/>
          <p:cNvSpPr>
            <a:spLocks noGrp="1"/>
          </p:cNvSpPr>
          <p:nvPr>
            <p:ph type="pic" sz="quarter" idx="18"/>
          </p:nvPr>
        </p:nvSpPr>
        <p:spPr>
          <a:xfrm>
            <a:off x="5371264" y="265872"/>
            <a:ext cx="3201819" cy="2988364"/>
          </a:xfrm>
          <a:prstGeom prst="rect">
            <a:avLst/>
          </a:prstGeom>
          <a:solidFill>
            <a:schemeClr val="tx2"/>
          </a:solidFill>
          <a:ln w="38100">
            <a:no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none"/>
        </p:style>
        <p:txBody>
          <a:bodyPr/>
          <a:lstStyle>
            <a:lvl1pPr>
              <a:defRPr>
                <a:ln>
                  <a:noFill/>
                </a:ln>
                <a:solidFill>
                  <a:schemeClr val="tx1"/>
                </a:solidFill>
              </a:defRPr>
            </a:lvl1pPr>
          </a:lstStyle>
          <a:p>
            <a:r>
              <a:rPr lang="en-US" dirty="0"/>
              <a:t>Click icon to add picture</a:t>
            </a:r>
          </a:p>
        </p:txBody>
      </p:sp>
      <p:pic>
        <p:nvPicPr>
          <p:cNvPr id="5" name="Picture 4" descr="A picture containing qr code&#10;&#10;Description automatically generated">
            <a:extLst>
              <a:ext uri="{FF2B5EF4-FFF2-40B4-BE49-F238E27FC236}">
                <a16:creationId xmlns:a16="http://schemas.microsoft.com/office/drawing/2014/main" id="{6E24EF9F-84E9-63AF-E2E6-C9F20CDDF17F}"/>
              </a:ext>
            </a:extLst>
          </p:cNvPr>
          <p:cNvPicPr>
            <a:picLocks noChangeAspect="1"/>
          </p:cNvPicPr>
          <p:nvPr userDrawn="1"/>
        </p:nvPicPr>
        <p:blipFill>
          <a:blip r:embed="rId3"/>
          <a:stretch>
            <a:fillRect/>
          </a:stretch>
        </p:blipFill>
        <p:spPr>
          <a:xfrm>
            <a:off x="190500" y="5602330"/>
            <a:ext cx="2402348" cy="1065985"/>
          </a:xfrm>
          <a:prstGeom prst="rect">
            <a:avLst/>
          </a:prstGeom>
        </p:spPr>
      </p:pic>
    </p:spTree>
    <p:extLst>
      <p:ext uri="{BB962C8B-B14F-4D97-AF65-F5344CB8AC3E}">
        <p14:creationId xmlns:p14="http://schemas.microsoft.com/office/powerpoint/2010/main" val="2082985024"/>
      </p:ext>
    </p:extLst>
  </p:cSld>
  <p:clrMapOvr>
    <a:masterClrMapping/>
  </p:clrMapOvr>
</p:sldLayout>
</file>

<file path=ppt/slideLayouts/slideLayout162.xml><?xml version="1.0" encoding="utf-8"?>
<p:sldLayout xmlns:a="http://schemas.openxmlformats.org/drawingml/2006/main" xmlns:r="http://schemas.openxmlformats.org/officeDocument/2006/relationships" xmlns:p="http://schemas.openxmlformats.org/presentationml/2006/main" showMasterSp="0" preserve="1" userDrawn="1">
  <p:cSld name="Title - 3 Pics (vertical)">
    <p:bg>
      <p:bgPr>
        <a:solidFill>
          <a:schemeClr val="tx1"/>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5556BFFC-FD6D-D4CC-D857-29E26DC42C8B}"/>
              </a:ext>
            </a:extLst>
          </p:cNvPr>
          <p:cNvPicPr>
            <a:picLocks noChangeAspect="1"/>
          </p:cNvPicPr>
          <p:nvPr userDrawn="1"/>
        </p:nvPicPr>
        <p:blipFill>
          <a:blip r:embed="rId2">
            <a:alphaModFix amt="15000"/>
            <a:extLst>
              <a:ext uri="{28A0092B-C50C-407E-A947-70E740481C1C}">
                <a14:useLocalDpi xmlns:a14="http://schemas.microsoft.com/office/drawing/2010/main"/>
              </a:ext>
            </a:extLst>
          </a:blip>
          <a:stretch>
            <a:fillRect/>
          </a:stretch>
        </p:blipFill>
        <p:spPr>
          <a:xfrm>
            <a:off x="20657" y="0"/>
            <a:ext cx="12188389" cy="6858000"/>
          </a:xfrm>
          <a:prstGeom prst="rect">
            <a:avLst/>
          </a:prstGeom>
        </p:spPr>
      </p:pic>
      <p:sp>
        <p:nvSpPr>
          <p:cNvPr id="16" name="TextBox 15"/>
          <p:cNvSpPr txBox="1"/>
          <p:nvPr userDrawn="1"/>
        </p:nvSpPr>
        <p:spPr>
          <a:xfrm>
            <a:off x="266700" y="5217495"/>
            <a:ext cx="4337105" cy="357790"/>
          </a:xfrm>
          <a:prstGeom prst="rect">
            <a:avLst/>
          </a:prstGeom>
          <a:noFill/>
          <a:ln>
            <a:solidFill>
              <a:schemeClr val="accent3"/>
            </a:solidFill>
          </a:ln>
        </p:spPr>
        <p:txBody>
          <a:bodyPr wrap="square" lIns="91440" tIns="0">
            <a:spAutoFit/>
          </a:bodyPr>
          <a:lstStyle/>
          <a:p>
            <a:r>
              <a:rPr lang="en-US" altLang="en-US" sz="675" i="1" dirty="0">
                <a:solidFill>
                  <a:schemeClr val="tx2"/>
                </a:solidFill>
              </a:rPr>
              <a:t>“</a:t>
            </a:r>
            <a:r>
              <a:rPr lang="en-US" sz="675" i="1" dirty="0">
                <a:solidFill>
                  <a:schemeClr val="tx2"/>
                </a:solidFill>
              </a:rPr>
              <a:t>The views, opinions and findings contained in this report are those of the authors(s) and should not be construed as an official Department of the Army position, policy or decision, unless so designated by other official documentation.</a:t>
            </a:r>
            <a:r>
              <a:rPr lang="en-US" altLang="en-US" sz="675" i="1" dirty="0">
                <a:solidFill>
                  <a:schemeClr val="tx2"/>
                </a:solidFill>
              </a:rPr>
              <a:t>”</a:t>
            </a:r>
            <a:endParaRPr lang="en-US" sz="675" i="1" dirty="0">
              <a:solidFill>
                <a:schemeClr val="tx2"/>
              </a:solidFill>
            </a:endParaRPr>
          </a:p>
        </p:txBody>
      </p:sp>
      <p:sp>
        <p:nvSpPr>
          <p:cNvPr id="18" name="Picture Placeholder 16"/>
          <p:cNvSpPr>
            <a:spLocks noGrp="1" noChangeAspect="1"/>
          </p:cNvSpPr>
          <p:nvPr>
            <p:ph type="pic" sz="quarter" idx="13"/>
          </p:nvPr>
        </p:nvSpPr>
        <p:spPr>
          <a:xfrm>
            <a:off x="8500460" y="3880886"/>
            <a:ext cx="3424840" cy="2548885"/>
          </a:xfrm>
          <a:prstGeom prst="rect">
            <a:avLst/>
          </a:prstGeom>
          <a:solidFill>
            <a:schemeClr val="tx2"/>
          </a:solidFill>
          <a:ln>
            <a:no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none"/>
        </p:style>
        <p:txBody>
          <a:bodyPr/>
          <a:lstStyle>
            <a:lvl1pPr>
              <a:defRPr>
                <a:ln>
                  <a:noFill/>
                </a:ln>
              </a:defRPr>
            </a:lvl1pPr>
          </a:lstStyle>
          <a:p>
            <a:r>
              <a:rPr lang="en-US" dirty="0"/>
              <a:t>Click icon to add picture</a:t>
            </a:r>
          </a:p>
        </p:txBody>
      </p:sp>
      <p:sp>
        <p:nvSpPr>
          <p:cNvPr id="19" name="Picture Placeholder 16"/>
          <p:cNvSpPr>
            <a:spLocks noGrp="1" noChangeAspect="1"/>
          </p:cNvSpPr>
          <p:nvPr>
            <p:ph type="pic" sz="quarter" idx="14"/>
          </p:nvPr>
        </p:nvSpPr>
        <p:spPr>
          <a:xfrm>
            <a:off x="8500460" y="1227138"/>
            <a:ext cx="3424840" cy="2548885"/>
          </a:xfrm>
          <a:prstGeom prst="rect">
            <a:avLst/>
          </a:prstGeom>
          <a:solidFill>
            <a:schemeClr val="tx2"/>
          </a:solidFill>
          <a:ln>
            <a:no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none"/>
        </p:style>
        <p:txBody>
          <a:bodyPr/>
          <a:lstStyle>
            <a:lvl1pPr>
              <a:defRPr>
                <a:ln>
                  <a:noFill/>
                </a:ln>
              </a:defRPr>
            </a:lvl1pPr>
          </a:lstStyle>
          <a:p>
            <a:r>
              <a:rPr lang="en-US" dirty="0"/>
              <a:t>Click icon to add picture</a:t>
            </a:r>
          </a:p>
        </p:txBody>
      </p:sp>
      <p:sp>
        <p:nvSpPr>
          <p:cNvPr id="20" name="Picture Placeholder 16"/>
          <p:cNvSpPr>
            <a:spLocks noGrp="1" noChangeAspect="1"/>
          </p:cNvSpPr>
          <p:nvPr>
            <p:ph type="pic" sz="quarter" idx="15"/>
          </p:nvPr>
        </p:nvSpPr>
        <p:spPr>
          <a:xfrm>
            <a:off x="4726057" y="1227138"/>
            <a:ext cx="3689406" cy="5211649"/>
          </a:xfrm>
          <a:prstGeom prst="rect">
            <a:avLst/>
          </a:prstGeom>
          <a:solidFill>
            <a:schemeClr val="tx2"/>
          </a:solidFill>
          <a:ln>
            <a:no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none"/>
        </p:style>
        <p:txBody>
          <a:bodyPr/>
          <a:lstStyle>
            <a:lvl1pPr>
              <a:defRPr>
                <a:ln>
                  <a:noFill/>
                </a:ln>
              </a:defRPr>
            </a:lvl1pPr>
          </a:lstStyle>
          <a:p>
            <a:r>
              <a:rPr lang="en-US" dirty="0"/>
              <a:t>Click icon to add picture</a:t>
            </a:r>
          </a:p>
        </p:txBody>
      </p:sp>
      <p:sp>
        <p:nvSpPr>
          <p:cNvPr id="2" name="Title 1"/>
          <p:cNvSpPr>
            <a:spLocks noGrp="1"/>
          </p:cNvSpPr>
          <p:nvPr>
            <p:ph type="title"/>
          </p:nvPr>
        </p:nvSpPr>
        <p:spPr>
          <a:xfrm>
            <a:off x="266700" y="246490"/>
            <a:ext cx="11658600" cy="858437"/>
          </a:xfrm>
          <a:noFill/>
          <a:ln w="12700">
            <a:solidFill>
              <a:schemeClr val="accent3"/>
            </a:solidFill>
          </a:ln>
        </p:spPr>
        <p:txBody>
          <a:bodyPr/>
          <a:lstStyle>
            <a:lvl1pPr>
              <a:defRPr>
                <a:ln>
                  <a:noFill/>
                </a:ln>
                <a:solidFill>
                  <a:schemeClr val="accent3"/>
                </a:solidFill>
              </a:defRPr>
            </a:lvl1pPr>
          </a:lstStyle>
          <a:p>
            <a:r>
              <a:rPr lang="en-US" dirty="0"/>
              <a:t>Click to edit Master title style</a:t>
            </a:r>
          </a:p>
        </p:txBody>
      </p:sp>
      <p:sp>
        <p:nvSpPr>
          <p:cNvPr id="4" name="Text Placeholder 3"/>
          <p:cNvSpPr>
            <a:spLocks noGrp="1"/>
          </p:cNvSpPr>
          <p:nvPr>
            <p:ph type="body" sz="quarter" idx="16"/>
          </p:nvPr>
        </p:nvSpPr>
        <p:spPr>
          <a:xfrm>
            <a:off x="266700" y="1227138"/>
            <a:ext cx="4337105" cy="3957637"/>
          </a:xfrm>
          <a:ln>
            <a:solidFill>
              <a:schemeClr val="accent3"/>
            </a:solidFill>
          </a:ln>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6" name="Picture 5" descr="A picture containing qr code&#10;&#10;Description automatically generated">
            <a:extLst>
              <a:ext uri="{FF2B5EF4-FFF2-40B4-BE49-F238E27FC236}">
                <a16:creationId xmlns:a16="http://schemas.microsoft.com/office/drawing/2014/main" id="{C912A723-62E0-165E-E69D-37E2F11B60E2}"/>
              </a:ext>
            </a:extLst>
          </p:cNvPr>
          <p:cNvPicPr>
            <a:picLocks noChangeAspect="1"/>
          </p:cNvPicPr>
          <p:nvPr userDrawn="1"/>
        </p:nvPicPr>
        <p:blipFill>
          <a:blip r:embed="rId3"/>
          <a:stretch>
            <a:fillRect/>
          </a:stretch>
        </p:blipFill>
        <p:spPr>
          <a:xfrm>
            <a:off x="190500" y="5602330"/>
            <a:ext cx="2402348" cy="1065985"/>
          </a:xfrm>
          <a:prstGeom prst="rect">
            <a:avLst/>
          </a:prstGeom>
        </p:spPr>
      </p:pic>
    </p:spTree>
    <p:extLst>
      <p:ext uri="{BB962C8B-B14F-4D97-AF65-F5344CB8AC3E}">
        <p14:creationId xmlns:p14="http://schemas.microsoft.com/office/powerpoint/2010/main" val="129640608"/>
      </p:ext>
    </p:extLst>
  </p:cSld>
  <p:clrMapOvr>
    <a:masterClrMapping/>
  </p:clrMapOvr>
</p:sldLayout>
</file>

<file path=ppt/slideLayouts/slideLayout163.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Pr>
        <a:solidFill>
          <a:schemeClr val="tx1"/>
        </a:solidFill>
        <a:effectLst/>
      </p:bgPr>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C0F2E2B7-DF31-70A6-E4D2-4624E105957F}"/>
              </a:ext>
            </a:extLst>
          </p:cNvPr>
          <p:cNvPicPr>
            <a:picLocks noChangeAspect="1"/>
          </p:cNvPicPr>
          <p:nvPr userDrawn="1"/>
        </p:nvPicPr>
        <p:blipFill>
          <a:blip r:embed="rId2">
            <a:alphaModFix amt="15000"/>
            <a:extLst>
              <a:ext uri="{28A0092B-C50C-407E-A947-70E740481C1C}">
                <a14:useLocalDpi xmlns:a14="http://schemas.microsoft.com/office/drawing/2010/main"/>
              </a:ext>
            </a:extLst>
          </a:blip>
          <a:stretch>
            <a:fillRect/>
          </a:stretch>
        </p:blipFill>
        <p:spPr>
          <a:xfrm>
            <a:off x="20657" y="0"/>
            <a:ext cx="12188389" cy="6858000"/>
          </a:xfrm>
          <a:prstGeom prst="rect">
            <a:avLst/>
          </a:prstGeom>
        </p:spPr>
      </p:pic>
      <p:sp>
        <p:nvSpPr>
          <p:cNvPr id="2" name="Title 1">
            <a:extLst>
              <a:ext uri="{FF2B5EF4-FFF2-40B4-BE49-F238E27FC236}">
                <a16:creationId xmlns:a16="http://schemas.microsoft.com/office/drawing/2014/main" id="{4141B23B-C834-C81E-D8E7-0BA48DA2587E}"/>
              </a:ext>
            </a:extLst>
          </p:cNvPr>
          <p:cNvSpPr>
            <a:spLocks noGrp="1"/>
          </p:cNvSpPr>
          <p:nvPr>
            <p:ph type="title"/>
          </p:nvPr>
        </p:nvSpPr>
        <p:spPr>
          <a:xfrm>
            <a:off x="839788" y="457200"/>
            <a:ext cx="3932237" cy="1600200"/>
          </a:xfrm>
          <a:ln>
            <a:solidFill>
              <a:schemeClr val="accent3"/>
            </a:solidFill>
          </a:ln>
        </p:spPr>
        <p:txBody>
          <a:bodyPr anchor="b"/>
          <a:lstStyle>
            <a:lvl1pPr>
              <a:defRPr sz="3200">
                <a:solidFill>
                  <a:schemeClr val="accent3"/>
                </a:solidFill>
              </a:defRPr>
            </a:lvl1pPr>
          </a:lstStyle>
          <a:p>
            <a:r>
              <a:rPr lang="en-US" dirty="0"/>
              <a:t>Click to edit Master title style</a:t>
            </a:r>
          </a:p>
        </p:txBody>
      </p:sp>
      <p:sp>
        <p:nvSpPr>
          <p:cNvPr id="3" name="Picture Placeholder 2">
            <a:extLst>
              <a:ext uri="{FF2B5EF4-FFF2-40B4-BE49-F238E27FC236}">
                <a16:creationId xmlns:a16="http://schemas.microsoft.com/office/drawing/2014/main" id="{2AAF989E-3D4E-5DEB-5949-C26E481EBBD7}"/>
              </a:ext>
            </a:extLst>
          </p:cNvPr>
          <p:cNvSpPr>
            <a:spLocks noGrp="1"/>
          </p:cNvSpPr>
          <p:nvPr>
            <p:ph type="pic" idx="1"/>
          </p:nvPr>
        </p:nvSpPr>
        <p:spPr>
          <a:xfrm>
            <a:off x="5183188" y="457200"/>
            <a:ext cx="6172200" cy="5038825"/>
          </a:xfrm>
          <a:solidFill>
            <a:schemeClr val="tx2"/>
          </a:solidFill>
        </p:spPr>
        <p:txBody>
          <a:bodyPr/>
          <a:lstStyle>
            <a:lvl1pPr marL="0" indent="0">
              <a:buNone/>
              <a:defRPr sz="3200">
                <a:solidFill>
                  <a:schemeClr val="tx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a:extLst>
              <a:ext uri="{FF2B5EF4-FFF2-40B4-BE49-F238E27FC236}">
                <a16:creationId xmlns:a16="http://schemas.microsoft.com/office/drawing/2014/main" id="{243D5C51-ECC5-2E2F-3751-18DE050DFD6B}"/>
              </a:ext>
            </a:extLst>
          </p:cNvPr>
          <p:cNvSpPr>
            <a:spLocks noGrp="1"/>
          </p:cNvSpPr>
          <p:nvPr>
            <p:ph type="body" sz="half" idx="2"/>
          </p:nvPr>
        </p:nvSpPr>
        <p:spPr>
          <a:xfrm>
            <a:off x="839788" y="2194560"/>
            <a:ext cx="3932237" cy="3301465"/>
          </a:xfrm>
          <a:ln>
            <a:solidFill>
              <a:schemeClr val="accent3"/>
            </a:solidFill>
          </a:ln>
        </p:spPr>
        <p:txBody>
          <a:bodyPr/>
          <a:lstStyle>
            <a:lvl1pPr marL="0" indent="0">
              <a:buNone/>
              <a:defRPr sz="1600">
                <a:solidFill>
                  <a:schemeClr val="tx2"/>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pic>
        <p:nvPicPr>
          <p:cNvPr id="8" name="Picture 7" descr="A picture containing qr code&#10;&#10;Description automatically generated">
            <a:extLst>
              <a:ext uri="{FF2B5EF4-FFF2-40B4-BE49-F238E27FC236}">
                <a16:creationId xmlns:a16="http://schemas.microsoft.com/office/drawing/2014/main" id="{352CF3A3-D550-E6AC-ECAB-2839AC0D0355}"/>
              </a:ext>
            </a:extLst>
          </p:cNvPr>
          <p:cNvPicPr>
            <a:picLocks noChangeAspect="1"/>
          </p:cNvPicPr>
          <p:nvPr userDrawn="1"/>
        </p:nvPicPr>
        <p:blipFill>
          <a:blip r:embed="rId3"/>
          <a:stretch>
            <a:fillRect/>
          </a:stretch>
        </p:blipFill>
        <p:spPr>
          <a:xfrm>
            <a:off x="190500" y="5602330"/>
            <a:ext cx="2402348" cy="1065985"/>
          </a:xfrm>
          <a:prstGeom prst="rect">
            <a:avLst/>
          </a:prstGeom>
        </p:spPr>
      </p:pic>
    </p:spTree>
    <p:extLst>
      <p:ext uri="{BB962C8B-B14F-4D97-AF65-F5344CB8AC3E}">
        <p14:creationId xmlns:p14="http://schemas.microsoft.com/office/powerpoint/2010/main" val="601289768"/>
      </p:ext>
    </p:extLst>
  </p:cSld>
  <p:clrMapOvr>
    <a:masterClrMapping/>
  </p:clrMapOvr>
</p:sldLayout>
</file>

<file path=ppt/slideLayouts/slideLayout164.xml><?xml version="1.0" encoding="utf-8"?>
<p:sldLayout xmlns:a="http://schemas.openxmlformats.org/drawingml/2006/main" xmlns:r="http://schemas.openxmlformats.org/officeDocument/2006/relationships" xmlns:p="http://schemas.openxmlformats.org/presentationml/2006/main" preserve="1" userDrawn="1">
  <p:cSld name="Chart Color Layout">
    <p:spTree>
      <p:nvGrpSpPr>
        <p:cNvPr id="1" name=""/>
        <p:cNvGrpSpPr/>
        <p:nvPr/>
      </p:nvGrpSpPr>
      <p:grpSpPr>
        <a:xfrm>
          <a:off x="0" y="0"/>
          <a:ext cx="0" cy="0"/>
          <a:chOff x="0" y="0"/>
          <a:chExt cx="0" cy="0"/>
        </a:xfrm>
      </p:grpSpPr>
      <p:sp>
        <p:nvSpPr>
          <p:cNvPr id="10" name="Chart Placeholder 9"/>
          <p:cNvSpPr>
            <a:spLocks noGrp="1"/>
          </p:cNvSpPr>
          <p:nvPr>
            <p:ph type="chart" sz="quarter" idx="12"/>
          </p:nvPr>
        </p:nvSpPr>
        <p:spPr>
          <a:xfrm>
            <a:off x="266700" y="1028700"/>
            <a:ext cx="11658599" cy="5600700"/>
          </a:xfrm>
        </p:spPr>
        <p:txBody>
          <a:bodyPr/>
          <a:lstStyle/>
          <a:p>
            <a:endParaRPr lang="en-US" dirty="0"/>
          </a:p>
        </p:txBody>
      </p:sp>
      <p:sp>
        <p:nvSpPr>
          <p:cNvPr id="3" name="Date Placeholder 2">
            <a:extLst>
              <a:ext uri="{FF2B5EF4-FFF2-40B4-BE49-F238E27FC236}">
                <a16:creationId xmlns:a16="http://schemas.microsoft.com/office/drawing/2014/main" id="{A3619AFA-4A38-490D-A5F0-BADCBB95D733}"/>
              </a:ext>
            </a:extLst>
          </p:cNvPr>
          <p:cNvSpPr>
            <a:spLocks noGrp="1"/>
          </p:cNvSpPr>
          <p:nvPr>
            <p:ph type="dt" sz="half" idx="13"/>
          </p:nvPr>
        </p:nvSpPr>
        <p:spPr/>
        <p:txBody>
          <a:bodyPr/>
          <a:lstStyle/>
          <a:p>
            <a:endParaRPr lang="en-US" dirty="0"/>
          </a:p>
        </p:txBody>
      </p:sp>
      <p:sp>
        <p:nvSpPr>
          <p:cNvPr id="4" name="Footer Placeholder 3">
            <a:extLst>
              <a:ext uri="{FF2B5EF4-FFF2-40B4-BE49-F238E27FC236}">
                <a16:creationId xmlns:a16="http://schemas.microsoft.com/office/drawing/2014/main" id="{64AB4267-87B5-4161-84B6-F192661295C3}"/>
              </a:ext>
            </a:extLst>
          </p:cNvPr>
          <p:cNvSpPr>
            <a:spLocks noGrp="1"/>
          </p:cNvSpPr>
          <p:nvPr>
            <p:ph type="ftr" sz="quarter" idx="14"/>
          </p:nvPr>
        </p:nvSpPr>
        <p:spPr/>
        <p:txBody>
          <a:bodyPr/>
          <a:lstStyle/>
          <a:p>
            <a:endParaRPr lang="en-US" dirty="0"/>
          </a:p>
        </p:txBody>
      </p:sp>
      <p:sp>
        <p:nvSpPr>
          <p:cNvPr id="6" name="Title 5">
            <a:extLst>
              <a:ext uri="{FF2B5EF4-FFF2-40B4-BE49-F238E27FC236}">
                <a16:creationId xmlns:a16="http://schemas.microsoft.com/office/drawing/2014/main" id="{1FDFC77C-D990-FC23-7F32-24231C7AF063}"/>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984115466"/>
      </p:ext>
    </p:extLst>
  </p:cSld>
  <p:clrMapOvr>
    <a:masterClrMapping/>
  </p:clrMapOvr>
</p:sldLayout>
</file>

<file path=ppt/slideLayouts/slideLayout165.xml><?xml version="1.0" encoding="utf-8"?>
<p:sldLayout xmlns:a="http://schemas.openxmlformats.org/drawingml/2006/main" xmlns:r="http://schemas.openxmlformats.org/officeDocument/2006/relationships" xmlns:p="http://schemas.openxmlformats.org/presentationml/2006/main" showMasterSp="0" preserve="1" userDrawn="1">
  <p:cSld name="Reference ONLY">
    <p:bg>
      <p:bgPr>
        <a:solidFill>
          <a:schemeClr val="tx2"/>
        </a:soli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14510689-FF1B-863B-E08A-0D6B1DD61503}"/>
              </a:ext>
            </a:extLst>
          </p:cNvPr>
          <p:cNvPicPr>
            <a:picLocks noChangeAspect="1"/>
          </p:cNvPicPr>
          <p:nvPr userDrawn="1"/>
        </p:nvPicPr>
        <p:blipFill>
          <a:blip r:embed="rId2"/>
          <a:stretch>
            <a:fillRect/>
          </a:stretch>
        </p:blipFill>
        <p:spPr>
          <a:xfrm>
            <a:off x="934316" y="10952"/>
            <a:ext cx="10286134" cy="6847048"/>
          </a:xfrm>
          <a:prstGeom prst="rect">
            <a:avLst/>
          </a:prstGeom>
        </p:spPr>
      </p:pic>
    </p:spTree>
    <p:extLst>
      <p:ext uri="{BB962C8B-B14F-4D97-AF65-F5344CB8AC3E}">
        <p14:creationId xmlns:p14="http://schemas.microsoft.com/office/powerpoint/2010/main" val="398110755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p:cSld name="1_White Blank">
    <p:bg>
      <p:bgPr>
        <a:solidFill>
          <a:schemeClr val="bg1">
            <a:lumMod val="20000"/>
            <a:lumOff val="80000"/>
          </a:schemeClr>
        </a:solidFill>
        <a:effectLst/>
      </p:bgPr>
    </p:bg>
    <p:spTree>
      <p:nvGrpSpPr>
        <p:cNvPr id="1" name=""/>
        <p:cNvGrpSpPr/>
        <p:nvPr/>
      </p:nvGrpSpPr>
      <p:grpSpPr>
        <a:xfrm>
          <a:off x="0" y="0"/>
          <a:ext cx="0" cy="0"/>
          <a:chOff x="0" y="0"/>
          <a:chExt cx="0" cy="0"/>
        </a:xfrm>
      </p:grpSpPr>
      <p:sp>
        <p:nvSpPr>
          <p:cNvPr id="2" name="Text Box 14">
            <a:extLst>
              <a:ext uri="{FF2B5EF4-FFF2-40B4-BE49-F238E27FC236}">
                <a16:creationId xmlns:a16="http://schemas.microsoft.com/office/drawing/2014/main" id="{5559FF84-4EB7-248C-A9A3-21393A68E553}"/>
              </a:ext>
            </a:extLst>
          </p:cNvPr>
          <p:cNvSpPr txBox="1">
            <a:spLocks noChangeArrowheads="1"/>
          </p:cNvSpPr>
          <p:nvPr userDrawn="1"/>
        </p:nvSpPr>
        <p:spPr bwMode="auto">
          <a:xfrm>
            <a:off x="11375588" y="132577"/>
            <a:ext cx="548640" cy="169277"/>
          </a:xfrm>
          <a:prstGeom prst="rect">
            <a:avLst/>
          </a:prstGeom>
          <a:noFill/>
          <a:ln w="9525">
            <a:noFill/>
            <a:miter lim="800000"/>
            <a:headEnd/>
            <a:tailEnd/>
          </a:ln>
          <a:effectLst/>
        </p:spPr>
        <p:txBody>
          <a:bodyPr wrap="square" tIns="0" rIns="0" bIns="0">
            <a:spAutoFit/>
          </a:bodyPr>
          <a:lstStyle/>
          <a:p>
            <a:pPr algn="r">
              <a:spcBef>
                <a:spcPct val="50000"/>
              </a:spcBef>
              <a:defRPr/>
            </a:pPr>
            <a:fld id="{99D903CA-8EC9-4EB0-B4F7-7D6D89967A95}" type="slidenum">
              <a:rPr lang="en-US" sz="1100" b="0" baseline="0" smtClean="0">
                <a:solidFill>
                  <a:schemeClr val="tx1">
                    <a:lumMod val="50000"/>
                    <a:lumOff val="50000"/>
                  </a:schemeClr>
                </a:solidFill>
              </a:rPr>
              <a:pPr algn="r">
                <a:spcBef>
                  <a:spcPct val="50000"/>
                </a:spcBef>
                <a:defRPr/>
              </a:pPr>
              <a:t>‹#›</a:t>
            </a:fld>
            <a:endParaRPr lang="en-US" sz="1100" b="0" baseline="0" dirty="0">
              <a:solidFill>
                <a:schemeClr val="tx1">
                  <a:lumMod val="50000"/>
                  <a:lumOff val="50000"/>
                </a:schemeClr>
              </a:solidFill>
            </a:endParaRPr>
          </a:p>
        </p:txBody>
      </p:sp>
      <p:sp>
        <p:nvSpPr>
          <p:cNvPr id="4" name="Date Placeholder 3">
            <a:extLst>
              <a:ext uri="{FF2B5EF4-FFF2-40B4-BE49-F238E27FC236}">
                <a16:creationId xmlns:a16="http://schemas.microsoft.com/office/drawing/2014/main" id="{92A3D6AC-9998-6147-A3AF-01786A8BC7B5}"/>
              </a:ext>
            </a:extLst>
          </p:cNvPr>
          <p:cNvSpPr>
            <a:spLocks noGrp="1"/>
          </p:cNvSpPr>
          <p:nvPr>
            <p:ph type="dt" sz="half" idx="10"/>
          </p:nvPr>
        </p:nvSpPr>
        <p:spPr/>
        <p:txBody>
          <a:bodyPr/>
          <a:lstStyle>
            <a:lvl1pPr>
              <a:defRPr>
                <a:solidFill>
                  <a:schemeClr val="tx1">
                    <a:lumMod val="50000"/>
                    <a:lumOff val="50000"/>
                  </a:schemeClr>
                </a:solidFill>
              </a:defRPr>
            </a:lvl1pPr>
          </a:lstStyle>
          <a:p>
            <a:endParaRPr lang="en-US" dirty="0"/>
          </a:p>
        </p:txBody>
      </p:sp>
      <p:sp>
        <p:nvSpPr>
          <p:cNvPr id="5" name="Footer Placeholder 4">
            <a:extLst>
              <a:ext uri="{FF2B5EF4-FFF2-40B4-BE49-F238E27FC236}">
                <a16:creationId xmlns:a16="http://schemas.microsoft.com/office/drawing/2014/main" id="{9E61DC4E-D996-A484-FCFC-B8F377D377A1}"/>
              </a:ext>
            </a:extLst>
          </p:cNvPr>
          <p:cNvSpPr>
            <a:spLocks noGrp="1"/>
          </p:cNvSpPr>
          <p:nvPr>
            <p:ph type="ftr" sz="quarter" idx="11"/>
          </p:nvPr>
        </p:nvSpPr>
        <p:spPr/>
        <p:txBody>
          <a:bodyPr/>
          <a:lstStyle>
            <a:lvl1pPr>
              <a:defRPr>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378308503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Black Blank">
    <p:bg>
      <p:bgPr>
        <a:solidFill>
          <a:schemeClr val="tx1"/>
        </a:solidFill>
        <a:effectLst/>
      </p:bgPr>
    </p:bg>
    <p:spTree>
      <p:nvGrpSpPr>
        <p:cNvPr id="1" name=""/>
        <p:cNvGrpSpPr/>
        <p:nvPr/>
      </p:nvGrpSpPr>
      <p:grpSpPr>
        <a:xfrm>
          <a:off x="0" y="0"/>
          <a:ext cx="0" cy="0"/>
          <a:chOff x="0" y="0"/>
          <a:chExt cx="0" cy="0"/>
        </a:xfrm>
      </p:grpSpPr>
      <p:sp>
        <p:nvSpPr>
          <p:cNvPr id="2" name="Text Box 14">
            <a:extLst>
              <a:ext uri="{FF2B5EF4-FFF2-40B4-BE49-F238E27FC236}">
                <a16:creationId xmlns:a16="http://schemas.microsoft.com/office/drawing/2014/main" id="{6B1EDEA3-517F-FC35-5A19-094E3BE709A0}"/>
              </a:ext>
            </a:extLst>
          </p:cNvPr>
          <p:cNvSpPr txBox="1">
            <a:spLocks noChangeArrowheads="1"/>
          </p:cNvSpPr>
          <p:nvPr userDrawn="1"/>
        </p:nvSpPr>
        <p:spPr bwMode="auto">
          <a:xfrm>
            <a:off x="11375588" y="132577"/>
            <a:ext cx="548640" cy="169277"/>
          </a:xfrm>
          <a:prstGeom prst="rect">
            <a:avLst/>
          </a:prstGeom>
          <a:noFill/>
          <a:ln w="9525">
            <a:noFill/>
            <a:miter lim="800000"/>
            <a:headEnd/>
            <a:tailEnd/>
          </a:ln>
          <a:effectLst/>
        </p:spPr>
        <p:txBody>
          <a:bodyPr wrap="square" tIns="0" rIns="0" bIns="0">
            <a:spAutoFit/>
          </a:bodyPr>
          <a:lstStyle/>
          <a:p>
            <a:pPr algn="r">
              <a:spcBef>
                <a:spcPct val="50000"/>
              </a:spcBef>
              <a:defRPr/>
            </a:pPr>
            <a:fld id="{99D903CA-8EC9-4EB0-B4F7-7D6D89967A95}" type="slidenum">
              <a:rPr lang="en-US" sz="1100" b="0" baseline="0" smtClean="0">
                <a:solidFill>
                  <a:schemeClr val="tx2"/>
                </a:solidFill>
              </a:rPr>
              <a:pPr algn="r">
                <a:spcBef>
                  <a:spcPct val="50000"/>
                </a:spcBef>
                <a:defRPr/>
              </a:pPr>
              <a:t>‹#›</a:t>
            </a:fld>
            <a:endParaRPr lang="en-US" sz="1100" b="0" baseline="0" dirty="0">
              <a:solidFill>
                <a:schemeClr val="tx2"/>
              </a:solidFill>
            </a:endParaRPr>
          </a:p>
        </p:txBody>
      </p:sp>
      <p:sp>
        <p:nvSpPr>
          <p:cNvPr id="4" name="Date Placeholder 3">
            <a:extLst>
              <a:ext uri="{FF2B5EF4-FFF2-40B4-BE49-F238E27FC236}">
                <a16:creationId xmlns:a16="http://schemas.microsoft.com/office/drawing/2014/main" id="{B429D516-C317-CDC1-DADB-0B020CDC0237}"/>
              </a:ext>
            </a:extLst>
          </p:cNvPr>
          <p:cNvSpPr>
            <a:spLocks noGrp="1"/>
          </p:cNvSpPr>
          <p:nvPr>
            <p:ph type="dt" sz="half" idx="10"/>
          </p:nvPr>
        </p:nvSpPr>
        <p:spPr/>
        <p:txBody>
          <a:bodyPr/>
          <a:lstStyle>
            <a:lvl1pPr>
              <a:defRPr>
                <a:solidFill>
                  <a:schemeClr val="tx2"/>
                </a:solidFill>
              </a:defRPr>
            </a:lvl1pPr>
          </a:lstStyle>
          <a:p>
            <a:endParaRPr lang="en-US" dirty="0"/>
          </a:p>
        </p:txBody>
      </p:sp>
      <p:sp>
        <p:nvSpPr>
          <p:cNvPr id="5" name="Footer Placeholder 4">
            <a:extLst>
              <a:ext uri="{FF2B5EF4-FFF2-40B4-BE49-F238E27FC236}">
                <a16:creationId xmlns:a16="http://schemas.microsoft.com/office/drawing/2014/main" id="{CCEEA777-D26F-FC0E-BCB6-7D77B101103A}"/>
              </a:ext>
            </a:extLst>
          </p:cNvPr>
          <p:cNvSpPr>
            <a:spLocks noGrp="1"/>
          </p:cNvSpPr>
          <p:nvPr>
            <p:ph type="ftr" sz="quarter" idx="11"/>
          </p:nvPr>
        </p:nvSpPr>
        <p:spPr/>
        <p:txBody>
          <a:bodyPr/>
          <a:lstStyle>
            <a:lvl1pPr>
              <a:defRPr>
                <a:solidFill>
                  <a:schemeClr val="tx2"/>
                </a:solidFill>
              </a:defRPr>
            </a:lvl1pPr>
          </a:lstStyle>
          <a:p>
            <a:endParaRPr lang="en-US" dirty="0"/>
          </a:p>
        </p:txBody>
      </p:sp>
    </p:spTree>
    <p:extLst>
      <p:ext uri="{BB962C8B-B14F-4D97-AF65-F5344CB8AC3E}">
        <p14:creationId xmlns:p14="http://schemas.microsoft.com/office/powerpoint/2010/main" val="92656339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1_Background no graphics">
    <p:bg>
      <p:bgPr>
        <a:gradFill flip="none" rotWithShape="1">
          <a:gsLst>
            <a:gs pos="85000">
              <a:schemeClr val="tx2"/>
            </a:gs>
            <a:gs pos="90000">
              <a:schemeClr val="tx2">
                <a:alpha val="45000"/>
              </a:schemeClr>
            </a:gs>
            <a:gs pos="95000">
              <a:schemeClr val="bg1">
                <a:lumMod val="40000"/>
                <a:lumOff val="60000"/>
              </a:schemeClr>
            </a:gs>
          </a:gsLst>
          <a:path path="circle">
            <a:fillToRect l="100000" t="100000"/>
          </a:path>
          <a:tileRect r="-100000" b="-100000"/>
        </a:gradFill>
        <a:effectLst/>
      </p:bgPr>
    </p:bg>
    <p:spTree>
      <p:nvGrpSpPr>
        <p:cNvPr id="1" name=""/>
        <p:cNvGrpSpPr/>
        <p:nvPr/>
      </p:nvGrpSpPr>
      <p:grpSpPr>
        <a:xfrm>
          <a:off x="0" y="0"/>
          <a:ext cx="0" cy="0"/>
          <a:chOff x="0" y="0"/>
          <a:chExt cx="0" cy="0"/>
        </a:xfrm>
      </p:grpSpPr>
      <p:sp>
        <p:nvSpPr>
          <p:cNvPr id="2" name="Text Box 14">
            <a:extLst>
              <a:ext uri="{FF2B5EF4-FFF2-40B4-BE49-F238E27FC236}">
                <a16:creationId xmlns:a16="http://schemas.microsoft.com/office/drawing/2014/main" id="{0BFA849C-531C-7595-39B1-5EC87690F476}"/>
              </a:ext>
            </a:extLst>
          </p:cNvPr>
          <p:cNvSpPr txBox="1">
            <a:spLocks noChangeArrowheads="1"/>
          </p:cNvSpPr>
          <p:nvPr userDrawn="1"/>
        </p:nvSpPr>
        <p:spPr bwMode="auto">
          <a:xfrm>
            <a:off x="11375588" y="132577"/>
            <a:ext cx="548640" cy="169277"/>
          </a:xfrm>
          <a:prstGeom prst="rect">
            <a:avLst/>
          </a:prstGeom>
          <a:noFill/>
          <a:ln w="9525">
            <a:noFill/>
            <a:miter lim="800000"/>
            <a:headEnd/>
            <a:tailEnd/>
          </a:ln>
          <a:effectLst/>
        </p:spPr>
        <p:txBody>
          <a:bodyPr wrap="square" tIns="0" rIns="0" bIns="0">
            <a:spAutoFit/>
          </a:bodyPr>
          <a:lstStyle/>
          <a:p>
            <a:pPr algn="r">
              <a:spcBef>
                <a:spcPct val="50000"/>
              </a:spcBef>
              <a:defRPr/>
            </a:pPr>
            <a:fld id="{99D903CA-8EC9-4EB0-B4F7-7D6D89967A95}" type="slidenum">
              <a:rPr lang="en-US" sz="1100" b="0" baseline="0" smtClean="0">
                <a:solidFill>
                  <a:schemeClr val="tx1"/>
                </a:solidFill>
              </a:rPr>
              <a:pPr algn="r">
                <a:spcBef>
                  <a:spcPct val="50000"/>
                </a:spcBef>
                <a:defRPr/>
              </a:pPr>
              <a:t>‹#›</a:t>
            </a:fld>
            <a:endParaRPr lang="en-US" sz="1100" b="0" baseline="0" dirty="0">
              <a:solidFill>
                <a:schemeClr val="tx1"/>
              </a:solidFill>
            </a:endParaRPr>
          </a:p>
        </p:txBody>
      </p:sp>
      <p:sp>
        <p:nvSpPr>
          <p:cNvPr id="4" name="Date Placeholder 3">
            <a:extLst>
              <a:ext uri="{FF2B5EF4-FFF2-40B4-BE49-F238E27FC236}">
                <a16:creationId xmlns:a16="http://schemas.microsoft.com/office/drawing/2014/main" id="{85935D2E-75B7-4B2F-83E6-4B2460140D3F}"/>
              </a:ext>
            </a:extLst>
          </p:cNvPr>
          <p:cNvSpPr>
            <a:spLocks noGrp="1"/>
          </p:cNvSpPr>
          <p:nvPr>
            <p:ph type="dt" sz="half" idx="10"/>
          </p:nvPr>
        </p:nvSpPr>
        <p:spPr/>
        <p:txBody>
          <a:bodyPr/>
          <a:lstStyle>
            <a:lvl1pPr>
              <a:defRPr>
                <a:solidFill>
                  <a:schemeClr val="bg2">
                    <a:lumMod val="50000"/>
                  </a:schemeClr>
                </a:solidFill>
              </a:defRPr>
            </a:lvl1pPr>
          </a:lstStyle>
          <a:p>
            <a:endParaRPr lang="en-US" dirty="0"/>
          </a:p>
        </p:txBody>
      </p:sp>
      <p:sp>
        <p:nvSpPr>
          <p:cNvPr id="5" name="Footer Placeholder 4">
            <a:extLst>
              <a:ext uri="{FF2B5EF4-FFF2-40B4-BE49-F238E27FC236}">
                <a16:creationId xmlns:a16="http://schemas.microsoft.com/office/drawing/2014/main" id="{C5AC37A7-6517-1C05-89FB-ACDA8ECF89DF}"/>
              </a:ext>
            </a:extLst>
          </p:cNvPr>
          <p:cNvSpPr>
            <a:spLocks noGrp="1"/>
          </p:cNvSpPr>
          <p:nvPr>
            <p:ph type="ftr" sz="quarter" idx="11"/>
          </p:nvPr>
        </p:nvSpPr>
        <p:spPr/>
        <p:txBody>
          <a:bodyPr/>
          <a:lstStyle>
            <a:lvl1pPr>
              <a:defRPr>
                <a:solidFill>
                  <a:schemeClr val="bg2">
                    <a:lumMod val="50000"/>
                  </a:schemeClr>
                </a:solidFill>
              </a:defRPr>
            </a:lvl1pPr>
          </a:lstStyle>
          <a:p>
            <a:endParaRPr lang="en-US" dirty="0"/>
          </a:p>
        </p:txBody>
      </p:sp>
    </p:spTree>
    <p:extLst>
      <p:ext uri="{BB962C8B-B14F-4D97-AF65-F5344CB8AC3E}">
        <p14:creationId xmlns:p14="http://schemas.microsoft.com/office/powerpoint/2010/main" val="152940331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 2 Columns">
    <p:spTree>
      <p:nvGrpSpPr>
        <p:cNvPr id="1" name=""/>
        <p:cNvGrpSpPr/>
        <p:nvPr/>
      </p:nvGrpSpPr>
      <p:grpSpPr>
        <a:xfrm>
          <a:off x="0" y="0"/>
          <a:ext cx="0" cy="0"/>
          <a:chOff x="0" y="0"/>
          <a:chExt cx="0" cy="0"/>
        </a:xfrm>
      </p:grpSpPr>
      <p:sp>
        <p:nvSpPr>
          <p:cNvPr id="8" name="Content Placeholder 3"/>
          <p:cNvSpPr>
            <a:spLocks noGrp="1"/>
          </p:cNvSpPr>
          <p:nvPr>
            <p:ph sz="quarter" idx="10"/>
          </p:nvPr>
        </p:nvSpPr>
        <p:spPr>
          <a:xfrm>
            <a:off x="266700" y="1028700"/>
            <a:ext cx="11658600" cy="5600700"/>
          </a:xfrm>
        </p:spPr>
        <p:txBody>
          <a:bodyPr numCol="2"/>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1">
            <a:extLst>
              <a:ext uri="{FF2B5EF4-FFF2-40B4-BE49-F238E27FC236}">
                <a16:creationId xmlns:a16="http://schemas.microsoft.com/office/drawing/2014/main" id="{EE4B1084-AF70-E7DA-2842-9FB9FFF0804B}"/>
              </a:ext>
            </a:extLst>
          </p:cNvPr>
          <p:cNvSpPr>
            <a:spLocks noGrp="1"/>
          </p:cNvSpPr>
          <p:nvPr>
            <p:ph type="title"/>
          </p:nvPr>
        </p:nvSpPr>
        <p:spPr/>
        <p:txBody>
          <a:bodyPr/>
          <a:lstStyle/>
          <a:p>
            <a:r>
              <a:rPr lang="en-US" dirty="0"/>
              <a:t>Click to edit Master title style</a:t>
            </a:r>
          </a:p>
        </p:txBody>
      </p:sp>
      <p:sp>
        <p:nvSpPr>
          <p:cNvPr id="5" name="Date Placeholder 4">
            <a:extLst>
              <a:ext uri="{FF2B5EF4-FFF2-40B4-BE49-F238E27FC236}">
                <a16:creationId xmlns:a16="http://schemas.microsoft.com/office/drawing/2014/main" id="{76C7A763-F7D0-2074-5F3F-2D1DA1226607}"/>
              </a:ext>
            </a:extLst>
          </p:cNvPr>
          <p:cNvSpPr>
            <a:spLocks noGrp="1"/>
          </p:cNvSpPr>
          <p:nvPr>
            <p:ph type="dt" sz="half" idx="11"/>
          </p:nvPr>
        </p:nvSpPr>
        <p:spPr/>
        <p:txBody>
          <a:bodyPr/>
          <a:lstStyle/>
          <a:p>
            <a:endParaRPr lang="en-US" dirty="0"/>
          </a:p>
        </p:txBody>
      </p:sp>
      <p:sp>
        <p:nvSpPr>
          <p:cNvPr id="6" name="Footer Placeholder 5">
            <a:extLst>
              <a:ext uri="{FF2B5EF4-FFF2-40B4-BE49-F238E27FC236}">
                <a16:creationId xmlns:a16="http://schemas.microsoft.com/office/drawing/2014/main" id="{BB5C1216-5C4C-C44D-DE08-88D5BFB6266F}"/>
              </a:ext>
            </a:extLst>
          </p:cNvPr>
          <p:cNvSpPr>
            <a:spLocks noGrp="1"/>
          </p:cNvSpPr>
          <p:nvPr>
            <p:ph type="ftr" sz="quarter" idx="12"/>
          </p:nvPr>
        </p:nvSpPr>
        <p:spPr/>
        <p:txBody>
          <a:bodyPr/>
          <a:lstStyle/>
          <a:p>
            <a:endParaRPr lang="en-US" dirty="0"/>
          </a:p>
        </p:txBody>
      </p:sp>
    </p:spTree>
    <p:extLst>
      <p:ext uri="{BB962C8B-B14F-4D97-AF65-F5344CB8AC3E}">
        <p14:creationId xmlns:p14="http://schemas.microsoft.com/office/powerpoint/2010/main" val="356290179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Section Header">
    <p:bg>
      <p:bgPr>
        <a:solidFill>
          <a:schemeClr val="tx1"/>
        </a:solidFill>
        <a:effectLst/>
      </p:bgPr>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37843223-5086-843F-D346-CCDD12959DF3}"/>
              </a:ext>
            </a:extLst>
          </p:cNvPr>
          <p:cNvPicPr>
            <a:picLocks noChangeAspect="1"/>
          </p:cNvPicPr>
          <p:nvPr userDrawn="1"/>
        </p:nvPicPr>
        <p:blipFill>
          <a:blip r:embed="rId2">
            <a:alphaModFix amt="15000"/>
            <a:extLst>
              <a:ext uri="{28A0092B-C50C-407E-A947-70E740481C1C}">
                <a14:useLocalDpi xmlns:a14="http://schemas.microsoft.com/office/drawing/2010/main"/>
              </a:ext>
            </a:extLst>
          </a:blip>
          <a:stretch>
            <a:fillRect/>
          </a:stretch>
        </p:blipFill>
        <p:spPr>
          <a:xfrm>
            <a:off x="1805" y="0"/>
            <a:ext cx="12188389" cy="6858000"/>
          </a:xfrm>
          <a:prstGeom prst="rect">
            <a:avLst/>
          </a:prstGeom>
        </p:spPr>
      </p:pic>
      <p:sp>
        <p:nvSpPr>
          <p:cNvPr id="14" name="Title Placeholder 1"/>
          <p:cNvSpPr>
            <a:spLocks noGrp="1"/>
          </p:cNvSpPr>
          <p:nvPr>
            <p:ph type="title"/>
          </p:nvPr>
        </p:nvSpPr>
        <p:spPr bwMode="auto">
          <a:xfrm>
            <a:off x="266700" y="2286001"/>
            <a:ext cx="11658600" cy="1285874"/>
          </a:xfrm>
          <a:prstGeom prst="rect">
            <a:avLst/>
          </a:prstGeom>
          <a:noFill/>
          <a:ln w="9525">
            <a:solidFill>
              <a:schemeClr val="accent3"/>
            </a:solidFill>
            <a:miter lim="800000"/>
            <a:headEnd/>
            <a:tailEnd/>
          </a:ln>
        </p:spPr>
        <p:txBody>
          <a:bodyPr anchor="b"/>
          <a:lstStyle>
            <a:lvl1pPr>
              <a:defRPr sz="3200" b="0" baseline="0">
                <a:solidFill>
                  <a:schemeClr val="accent3"/>
                </a:solidFill>
              </a:defRPr>
            </a:lvl1pPr>
          </a:lstStyle>
          <a:p>
            <a:pPr lvl="0"/>
            <a:r>
              <a:rPr lang="en-US" dirty="0"/>
              <a:t>Click to edit Master title style</a:t>
            </a:r>
          </a:p>
        </p:txBody>
      </p:sp>
      <p:sp>
        <p:nvSpPr>
          <p:cNvPr id="6" name="Text Placeholder 5"/>
          <p:cNvSpPr>
            <a:spLocks noGrp="1"/>
          </p:cNvSpPr>
          <p:nvPr>
            <p:ph type="body" sz="quarter" idx="12"/>
          </p:nvPr>
        </p:nvSpPr>
        <p:spPr>
          <a:xfrm>
            <a:off x="266700" y="3687764"/>
            <a:ext cx="8496300" cy="854075"/>
          </a:xfrm>
          <a:ln>
            <a:solidFill>
              <a:schemeClr val="accent3"/>
            </a:solidFill>
          </a:ln>
        </p:spPr>
        <p:txBody>
          <a:bodyPr anchor="ctr"/>
          <a:lstStyle>
            <a:lvl1pPr marL="0" indent="0">
              <a:defRPr>
                <a:solidFill>
                  <a:schemeClr val="tx2"/>
                </a:solidFill>
              </a:defRPr>
            </a:lvl1pPr>
          </a:lstStyle>
          <a:p>
            <a:pPr lvl="0"/>
            <a:r>
              <a:rPr lang="en-US" dirty="0"/>
              <a:t>Click to edit Master text styles</a:t>
            </a:r>
          </a:p>
        </p:txBody>
      </p:sp>
      <p:sp>
        <p:nvSpPr>
          <p:cNvPr id="2" name="Date Placeholder 1">
            <a:extLst>
              <a:ext uri="{FF2B5EF4-FFF2-40B4-BE49-F238E27FC236}">
                <a16:creationId xmlns:a16="http://schemas.microsoft.com/office/drawing/2014/main" id="{98D00C84-D329-4DD4-96D7-92CD4C330181}"/>
              </a:ext>
            </a:extLst>
          </p:cNvPr>
          <p:cNvSpPr>
            <a:spLocks noGrp="1"/>
          </p:cNvSpPr>
          <p:nvPr>
            <p:ph type="dt" sz="half" idx="13"/>
          </p:nvPr>
        </p:nvSpPr>
        <p:spPr>
          <a:xfrm>
            <a:off x="8763000" y="3697289"/>
            <a:ext cx="3161228" cy="844550"/>
          </a:xfrm>
          <a:prstGeom prst="rect">
            <a:avLst/>
          </a:prstGeom>
          <a:ln>
            <a:solidFill>
              <a:schemeClr val="accent3"/>
            </a:solidFill>
          </a:ln>
        </p:spPr>
        <p:txBody>
          <a:bodyPr/>
          <a:lstStyle>
            <a:lvl1pPr algn="ctr">
              <a:defRPr sz="2000">
                <a:solidFill>
                  <a:schemeClr val="accent3"/>
                </a:solidFill>
              </a:defRPr>
            </a:lvl1pPr>
          </a:lstStyle>
          <a:p>
            <a:endParaRPr lang="en-US" dirty="0"/>
          </a:p>
        </p:txBody>
      </p:sp>
      <p:sp>
        <p:nvSpPr>
          <p:cNvPr id="3" name="Text Box 14">
            <a:extLst>
              <a:ext uri="{FF2B5EF4-FFF2-40B4-BE49-F238E27FC236}">
                <a16:creationId xmlns:a16="http://schemas.microsoft.com/office/drawing/2014/main" id="{71C01142-E0C8-B2A1-CF08-DDC0741713EA}"/>
              </a:ext>
            </a:extLst>
          </p:cNvPr>
          <p:cNvSpPr txBox="1">
            <a:spLocks noChangeArrowheads="1"/>
          </p:cNvSpPr>
          <p:nvPr userDrawn="1"/>
        </p:nvSpPr>
        <p:spPr bwMode="auto">
          <a:xfrm>
            <a:off x="11375588" y="132577"/>
            <a:ext cx="548640" cy="169277"/>
          </a:xfrm>
          <a:prstGeom prst="rect">
            <a:avLst/>
          </a:prstGeom>
          <a:noFill/>
          <a:ln w="9525">
            <a:noFill/>
            <a:miter lim="800000"/>
            <a:headEnd/>
            <a:tailEnd/>
          </a:ln>
          <a:effectLst/>
        </p:spPr>
        <p:txBody>
          <a:bodyPr wrap="square" tIns="0" rIns="0" bIns="0">
            <a:spAutoFit/>
          </a:bodyPr>
          <a:lstStyle/>
          <a:p>
            <a:pPr algn="r">
              <a:spcBef>
                <a:spcPct val="50000"/>
              </a:spcBef>
              <a:defRPr/>
            </a:pPr>
            <a:fld id="{99D903CA-8EC9-4EB0-B4F7-7D6D89967A95}" type="slidenum">
              <a:rPr lang="en-US" sz="1100" b="0" baseline="0" smtClean="0"/>
              <a:pPr algn="r">
                <a:spcBef>
                  <a:spcPct val="50000"/>
                </a:spcBef>
                <a:defRPr/>
              </a:pPr>
              <a:t>‹#›</a:t>
            </a:fld>
            <a:endParaRPr lang="en-US" sz="1100" b="0" baseline="0" dirty="0"/>
          </a:p>
        </p:txBody>
      </p:sp>
      <p:pic>
        <p:nvPicPr>
          <p:cNvPr id="11" name="Picture 10" descr="A picture containing qr code&#10;&#10;Description automatically generated">
            <a:extLst>
              <a:ext uri="{FF2B5EF4-FFF2-40B4-BE49-F238E27FC236}">
                <a16:creationId xmlns:a16="http://schemas.microsoft.com/office/drawing/2014/main" id="{C7BD8055-FF8F-646E-4F9E-84B4A33A92B9}"/>
              </a:ext>
            </a:extLst>
          </p:cNvPr>
          <p:cNvPicPr>
            <a:picLocks noChangeAspect="1"/>
          </p:cNvPicPr>
          <p:nvPr userDrawn="1"/>
        </p:nvPicPr>
        <p:blipFill>
          <a:blip r:embed="rId3"/>
          <a:stretch>
            <a:fillRect/>
          </a:stretch>
        </p:blipFill>
        <p:spPr>
          <a:xfrm>
            <a:off x="190500" y="5602330"/>
            <a:ext cx="2402348" cy="1065985"/>
          </a:xfrm>
          <a:prstGeom prst="rect">
            <a:avLst/>
          </a:prstGeom>
        </p:spPr>
      </p:pic>
    </p:spTree>
    <p:extLst>
      <p:ext uri="{BB962C8B-B14F-4D97-AF65-F5344CB8AC3E}">
        <p14:creationId xmlns:p14="http://schemas.microsoft.com/office/powerpoint/2010/main" val="185239425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preserve="1" userDrawn="1">
  <p:cSld name="Section header - no Sub-Head">
    <p:bg>
      <p:bgPr>
        <a:solidFill>
          <a:schemeClr val="tx1"/>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CA9860E5-FB16-921B-9978-59B24F56F9F5}"/>
              </a:ext>
            </a:extLst>
          </p:cNvPr>
          <p:cNvPicPr>
            <a:picLocks noChangeAspect="1"/>
          </p:cNvPicPr>
          <p:nvPr userDrawn="1"/>
        </p:nvPicPr>
        <p:blipFill>
          <a:blip r:embed="rId2">
            <a:alphaModFix amt="15000"/>
            <a:extLst>
              <a:ext uri="{28A0092B-C50C-407E-A947-70E740481C1C}">
                <a14:useLocalDpi xmlns:a14="http://schemas.microsoft.com/office/drawing/2010/main"/>
              </a:ext>
            </a:extLst>
          </a:blip>
          <a:stretch>
            <a:fillRect/>
          </a:stretch>
        </p:blipFill>
        <p:spPr>
          <a:xfrm>
            <a:off x="1805" y="0"/>
            <a:ext cx="12188389" cy="6858000"/>
          </a:xfrm>
          <a:prstGeom prst="rect">
            <a:avLst/>
          </a:prstGeom>
        </p:spPr>
      </p:pic>
      <p:sp>
        <p:nvSpPr>
          <p:cNvPr id="14" name="Title Placeholder 1"/>
          <p:cNvSpPr>
            <a:spLocks noGrp="1"/>
          </p:cNvSpPr>
          <p:nvPr>
            <p:ph type="title"/>
          </p:nvPr>
        </p:nvSpPr>
        <p:spPr bwMode="auto">
          <a:xfrm>
            <a:off x="266700" y="2286001"/>
            <a:ext cx="11658600" cy="1285874"/>
          </a:xfrm>
          <a:prstGeom prst="rect">
            <a:avLst/>
          </a:prstGeom>
          <a:noFill/>
          <a:ln w="9525">
            <a:solidFill>
              <a:schemeClr val="accent3"/>
            </a:solidFill>
            <a:miter lim="800000"/>
            <a:headEnd/>
            <a:tailEnd/>
          </a:ln>
        </p:spPr>
        <p:txBody>
          <a:bodyPr anchor="ctr"/>
          <a:lstStyle>
            <a:lvl1pPr>
              <a:defRPr sz="3200" baseline="0">
                <a:solidFill>
                  <a:schemeClr val="accent3"/>
                </a:solidFill>
              </a:defRPr>
            </a:lvl1pPr>
          </a:lstStyle>
          <a:p>
            <a:pPr lvl="0"/>
            <a:r>
              <a:rPr lang="en-US" dirty="0"/>
              <a:t>Click to edit Master title style</a:t>
            </a:r>
          </a:p>
        </p:txBody>
      </p:sp>
      <p:sp>
        <p:nvSpPr>
          <p:cNvPr id="3" name="Text Box 14">
            <a:extLst>
              <a:ext uri="{FF2B5EF4-FFF2-40B4-BE49-F238E27FC236}">
                <a16:creationId xmlns:a16="http://schemas.microsoft.com/office/drawing/2014/main" id="{B8FD0A53-E9E1-93CC-5F3F-ED183C4566E7}"/>
              </a:ext>
            </a:extLst>
          </p:cNvPr>
          <p:cNvSpPr txBox="1">
            <a:spLocks noChangeArrowheads="1"/>
          </p:cNvSpPr>
          <p:nvPr userDrawn="1"/>
        </p:nvSpPr>
        <p:spPr bwMode="auto">
          <a:xfrm>
            <a:off x="11375588" y="132577"/>
            <a:ext cx="548640" cy="169277"/>
          </a:xfrm>
          <a:prstGeom prst="rect">
            <a:avLst/>
          </a:prstGeom>
          <a:noFill/>
          <a:ln w="9525">
            <a:noFill/>
            <a:miter lim="800000"/>
            <a:headEnd/>
            <a:tailEnd/>
          </a:ln>
          <a:effectLst/>
        </p:spPr>
        <p:txBody>
          <a:bodyPr wrap="square" tIns="0" rIns="0" bIns="0">
            <a:spAutoFit/>
          </a:bodyPr>
          <a:lstStyle/>
          <a:p>
            <a:pPr algn="r">
              <a:spcBef>
                <a:spcPct val="50000"/>
              </a:spcBef>
              <a:defRPr/>
            </a:pPr>
            <a:fld id="{99D903CA-8EC9-4EB0-B4F7-7D6D89967A95}" type="slidenum">
              <a:rPr lang="en-US" sz="1100" b="0" baseline="0" smtClean="0"/>
              <a:pPr algn="r">
                <a:spcBef>
                  <a:spcPct val="50000"/>
                </a:spcBef>
                <a:defRPr/>
              </a:pPr>
              <a:t>‹#›</a:t>
            </a:fld>
            <a:endParaRPr lang="en-US" sz="1100" b="0" baseline="0" dirty="0"/>
          </a:p>
        </p:txBody>
      </p:sp>
      <p:pic>
        <p:nvPicPr>
          <p:cNvPr id="6" name="Picture 5" descr="A picture containing qr code&#10;&#10;Description automatically generated">
            <a:extLst>
              <a:ext uri="{FF2B5EF4-FFF2-40B4-BE49-F238E27FC236}">
                <a16:creationId xmlns:a16="http://schemas.microsoft.com/office/drawing/2014/main" id="{1100FC8E-3C81-583C-9A23-08A75A2C4FEC}"/>
              </a:ext>
            </a:extLst>
          </p:cNvPr>
          <p:cNvPicPr>
            <a:picLocks noChangeAspect="1"/>
          </p:cNvPicPr>
          <p:nvPr userDrawn="1"/>
        </p:nvPicPr>
        <p:blipFill>
          <a:blip r:embed="rId3"/>
          <a:stretch>
            <a:fillRect/>
          </a:stretch>
        </p:blipFill>
        <p:spPr>
          <a:xfrm>
            <a:off x="190500" y="5602330"/>
            <a:ext cx="2402348" cy="1065985"/>
          </a:xfrm>
          <a:prstGeom prst="rect">
            <a:avLst/>
          </a:prstGeom>
        </p:spPr>
      </p:pic>
      <p:sp>
        <p:nvSpPr>
          <p:cNvPr id="7" name="Date Placeholder 1">
            <a:extLst>
              <a:ext uri="{FF2B5EF4-FFF2-40B4-BE49-F238E27FC236}">
                <a16:creationId xmlns:a16="http://schemas.microsoft.com/office/drawing/2014/main" id="{22B933D6-5752-A997-866D-7335507E65DB}"/>
              </a:ext>
            </a:extLst>
          </p:cNvPr>
          <p:cNvSpPr>
            <a:spLocks noGrp="1"/>
          </p:cNvSpPr>
          <p:nvPr>
            <p:ph type="dt" sz="half" idx="13"/>
          </p:nvPr>
        </p:nvSpPr>
        <p:spPr>
          <a:xfrm>
            <a:off x="9163627" y="3709924"/>
            <a:ext cx="2761673" cy="385825"/>
          </a:xfrm>
          <a:prstGeom prst="rect">
            <a:avLst/>
          </a:prstGeom>
          <a:ln>
            <a:solidFill>
              <a:schemeClr val="accent3"/>
            </a:solidFill>
          </a:ln>
        </p:spPr>
        <p:txBody>
          <a:bodyPr/>
          <a:lstStyle>
            <a:lvl1pPr algn="ctr">
              <a:defRPr sz="2000">
                <a:solidFill>
                  <a:schemeClr val="accent3"/>
                </a:solidFill>
              </a:defRPr>
            </a:lvl1pPr>
          </a:lstStyle>
          <a:p>
            <a:endParaRPr lang="en-US" dirty="0"/>
          </a:p>
        </p:txBody>
      </p:sp>
    </p:spTree>
    <p:extLst>
      <p:ext uri="{BB962C8B-B14F-4D97-AF65-F5344CB8AC3E}">
        <p14:creationId xmlns:p14="http://schemas.microsoft.com/office/powerpoint/2010/main" val="378027140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Section - Content Only">
    <p:bg>
      <p:bgPr>
        <a:solidFill>
          <a:schemeClr val="tx1"/>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BFDB948E-B4CD-A49A-882A-F350D2A911BE}"/>
              </a:ext>
            </a:extLst>
          </p:cNvPr>
          <p:cNvPicPr>
            <a:picLocks noChangeAspect="1"/>
          </p:cNvPicPr>
          <p:nvPr userDrawn="1"/>
        </p:nvPicPr>
        <p:blipFill>
          <a:blip r:embed="rId2">
            <a:alphaModFix amt="15000"/>
            <a:extLst>
              <a:ext uri="{28A0092B-C50C-407E-A947-70E740481C1C}">
                <a14:useLocalDpi xmlns:a14="http://schemas.microsoft.com/office/drawing/2010/main"/>
              </a:ext>
            </a:extLst>
          </a:blip>
          <a:stretch>
            <a:fillRect/>
          </a:stretch>
        </p:blipFill>
        <p:spPr>
          <a:xfrm>
            <a:off x="1805" y="0"/>
            <a:ext cx="12188389" cy="6858000"/>
          </a:xfrm>
          <a:prstGeom prst="rect">
            <a:avLst/>
          </a:prstGeom>
        </p:spPr>
      </p:pic>
      <p:sp>
        <p:nvSpPr>
          <p:cNvPr id="4" name="Content Placeholder 3"/>
          <p:cNvSpPr>
            <a:spLocks noGrp="1"/>
          </p:cNvSpPr>
          <p:nvPr>
            <p:ph sz="quarter" idx="12"/>
          </p:nvPr>
        </p:nvSpPr>
        <p:spPr>
          <a:xfrm>
            <a:off x="266700" y="2157413"/>
            <a:ext cx="11658600" cy="1798637"/>
          </a:xfrm>
          <a:ln>
            <a:solidFill>
              <a:schemeClr val="accent3"/>
            </a:solidFill>
          </a:ln>
        </p:spPr>
        <p:txBody>
          <a:bodyPr anchor="ctr"/>
          <a:lstStyle>
            <a:lvl1pPr>
              <a:defRPr>
                <a:solidFill>
                  <a:schemeClr val="accent3"/>
                </a:solidFill>
              </a:defRPr>
            </a:lvl1pPr>
            <a:lvl2pPr>
              <a:defRPr>
                <a:solidFill>
                  <a:schemeClr val="accent3"/>
                </a:solidFill>
              </a:defRPr>
            </a:lvl2pPr>
            <a:lvl3pPr>
              <a:defRPr>
                <a:solidFill>
                  <a:schemeClr val="accent3"/>
                </a:solidFill>
              </a:defRPr>
            </a:lvl3pPr>
            <a:lvl4pPr>
              <a:defRPr>
                <a:solidFill>
                  <a:schemeClr val="accent3"/>
                </a:solidFill>
              </a:defRPr>
            </a:lvl4pPr>
            <a:lvl5pPr>
              <a:defRPr>
                <a:solidFill>
                  <a:schemeClr val="accent3"/>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Date Placeholder 1">
            <a:extLst>
              <a:ext uri="{FF2B5EF4-FFF2-40B4-BE49-F238E27FC236}">
                <a16:creationId xmlns:a16="http://schemas.microsoft.com/office/drawing/2014/main" id="{930F58C1-4114-4FD3-B651-E3BC6C7CBC47}"/>
              </a:ext>
            </a:extLst>
          </p:cNvPr>
          <p:cNvSpPr>
            <a:spLocks noGrp="1"/>
          </p:cNvSpPr>
          <p:nvPr>
            <p:ph type="dt" sz="half" idx="13"/>
          </p:nvPr>
        </p:nvSpPr>
        <p:spPr>
          <a:xfrm>
            <a:off x="9163627" y="4043299"/>
            <a:ext cx="2761673" cy="385825"/>
          </a:xfrm>
          <a:prstGeom prst="rect">
            <a:avLst/>
          </a:prstGeom>
          <a:ln>
            <a:solidFill>
              <a:schemeClr val="accent3"/>
            </a:solidFill>
          </a:ln>
        </p:spPr>
        <p:txBody>
          <a:bodyPr/>
          <a:lstStyle>
            <a:lvl1pPr algn="ctr">
              <a:defRPr sz="2000">
                <a:solidFill>
                  <a:schemeClr val="accent3"/>
                </a:solidFill>
              </a:defRPr>
            </a:lvl1pPr>
          </a:lstStyle>
          <a:p>
            <a:endParaRPr lang="en-US" dirty="0"/>
          </a:p>
        </p:txBody>
      </p:sp>
      <p:sp>
        <p:nvSpPr>
          <p:cNvPr id="3" name="Text Box 14">
            <a:extLst>
              <a:ext uri="{FF2B5EF4-FFF2-40B4-BE49-F238E27FC236}">
                <a16:creationId xmlns:a16="http://schemas.microsoft.com/office/drawing/2014/main" id="{4B9A921A-5A1E-39D1-94FE-6E1E04C028AC}"/>
              </a:ext>
            </a:extLst>
          </p:cNvPr>
          <p:cNvSpPr txBox="1">
            <a:spLocks noChangeArrowheads="1"/>
          </p:cNvSpPr>
          <p:nvPr userDrawn="1"/>
        </p:nvSpPr>
        <p:spPr bwMode="auto">
          <a:xfrm>
            <a:off x="11375588" y="132577"/>
            <a:ext cx="548640" cy="169277"/>
          </a:xfrm>
          <a:prstGeom prst="rect">
            <a:avLst/>
          </a:prstGeom>
          <a:noFill/>
          <a:ln w="9525">
            <a:noFill/>
            <a:miter lim="800000"/>
            <a:headEnd/>
            <a:tailEnd/>
          </a:ln>
          <a:effectLst/>
        </p:spPr>
        <p:txBody>
          <a:bodyPr wrap="square" tIns="0" rIns="0" bIns="0">
            <a:spAutoFit/>
          </a:bodyPr>
          <a:lstStyle/>
          <a:p>
            <a:pPr algn="r">
              <a:spcBef>
                <a:spcPct val="50000"/>
              </a:spcBef>
              <a:defRPr/>
            </a:pPr>
            <a:fld id="{99D903CA-8EC9-4EB0-B4F7-7D6D89967A95}" type="slidenum">
              <a:rPr lang="en-US" sz="1100" b="0" baseline="0" smtClean="0"/>
              <a:pPr algn="r">
                <a:spcBef>
                  <a:spcPct val="50000"/>
                </a:spcBef>
                <a:defRPr/>
              </a:pPr>
              <a:t>‹#›</a:t>
            </a:fld>
            <a:endParaRPr lang="en-US" sz="1100" b="0" baseline="0" dirty="0"/>
          </a:p>
        </p:txBody>
      </p:sp>
      <p:pic>
        <p:nvPicPr>
          <p:cNvPr id="6" name="Picture 5" descr="A picture containing qr code&#10;&#10;Description automatically generated">
            <a:extLst>
              <a:ext uri="{FF2B5EF4-FFF2-40B4-BE49-F238E27FC236}">
                <a16:creationId xmlns:a16="http://schemas.microsoft.com/office/drawing/2014/main" id="{30F6006C-DEAA-A93E-62A5-A2759A856E6B}"/>
              </a:ext>
            </a:extLst>
          </p:cNvPr>
          <p:cNvPicPr>
            <a:picLocks noChangeAspect="1"/>
          </p:cNvPicPr>
          <p:nvPr userDrawn="1"/>
        </p:nvPicPr>
        <p:blipFill>
          <a:blip r:embed="rId3"/>
          <a:stretch>
            <a:fillRect/>
          </a:stretch>
        </p:blipFill>
        <p:spPr>
          <a:xfrm>
            <a:off x="190500" y="5602330"/>
            <a:ext cx="2402348" cy="1065985"/>
          </a:xfrm>
          <a:prstGeom prst="rect">
            <a:avLst/>
          </a:prstGeom>
        </p:spPr>
      </p:pic>
    </p:spTree>
    <p:extLst>
      <p:ext uri="{BB962C8B-B14F-4D97-AF65-F5344CB8AC3E}">
        <p14:creationId xmlns:p14="http://schemas.microsoft.com/office/powerpoint/2010/main" val="46572023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preserve="1" userDrawn="1">
  <p:cSld name="Title - 2 Pics">
    <p:bg>
      <p:bgPr>
        <a:solidFill>
          <a:schemeClr val="tx1"/>
        </a:solidFill>
        <a:effectLst/>
      </p:bgPr>
    </p:bg>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6A2CA99E-4AAA-5371-9462-7AD3D7D937C7}"/>
              </a:ext>
            </a:extLst>
          </p:cNvPr>
          <p:cNvPicPr>
            <a:picLocks noChangeAspect="1"/>
          </p:cNvPicPr>
          <p:nvPr userDrawn="1"/>
        </p:nvPicPr>
        <p:blipFill>
          <a:blip r:embed="rId2">
            <a:alphaModFix amt="15000"/>
            <a:extLst>
              <a:ext uri="{28A0092B-C50C-407E-A947-70E740481C1C}">
                <a14:useLocalDpi xmlns:a14="http://schemas.microsoft.com/office/drawing/2010/main"/>
              </a:ext>
            </a:extLst>
          </a:blip>
          <a:stretch>
            <a:fillRect/>
          </a:stretch>
        </p:blipFill>
        <p:spPr>
          <a:xfrm>
            <a:off x="11232" y="0"/>
            <a:ext cx="12188389" cy="6858000"/>
          </a:xfrm>
          <a:prstGeom prst="rect">
            <a:avLst/>
          </a:prstGeom>
        </p:spPr>
      </p:pic>
      <p:sp>
        <p:nvSpPr>
          <p:cNvPr id="14" name="Title 5"/>
          <p:cNvSpPr>
            <a:spLocks noGrp="1"/>
          </p:cNvSpPr>
          <p:nvPr>
            <p:ph type="title"/>
          </p:nvPr>
        </p:nvSpPr>
        <p:spPr>
          <a:xfrm>
            <a:off x="266700" y="265872"/>
            <a:ext cx="5829300" cy="1671543"/>
          </a:xfrm>
          <a:noFill/>
          <a:ln w="19050">
            <a:solidFill>
              <a:schemeClr val="accent3"/>
            </a:solidFill>
          </a:ln>
        </p:spPr>
        <p:txBody>
          <a:bodyPr/>
          <a:lstStyle>
            <a:lvl1pPr>
              <a:defRPr>
                <a:solidFill>
                  <a:schemeClr val="accent3"/>
                </a:solidFill>
              </a:defRPr>
            </a:lvl1pPr>
          </a:lstStyle>
          <a:p>
            <a:r>
              <a:rPr lang="en-US" dirty="0"/>
              <a:t>Click to edit Master title style</a:t>
            </a:r>
          </a:p>
        </p:txBody>
      </p:sp>
      <p:sp>
        <p:nvSpPr>
          <p:cNvPr id="15" name="Picture Placeholder 16"/>
          <p:cNvSpPr>
            <a:spLocks noGrp="1" noChangeAspect="1"/>
          </p:cNvSpPr>
          <p:nvPr>
            <p:ph type="pic" sz="quarter" idx="13"/>
          </p:nvPr>
        </p:nvSpPr>
        <p:spPr>
          <a:xfrm>
            <a:off x="6220046" y="265872"/>
            <a:ext cx="5705253" cy="3081131"/>
          </a:xfrm>
          <a:prstGeom prst="rect">
            <a:avLst/>
          </a:prstGeom>
          <a:solidFill>
            <a:schemeClr val="tx2"/>
          </a:solidFill>
          <a:ln w="38100">
            <a:no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none"/>
        </p:style>
        <p:txBody>
          <a:bodyPr/>
          <a:lstStyle>
            <a:lvl1pPr>
              <a:defRPr>
                <a:ln>
                  <a:noFill/>
                </a:ln>
                <a:solidFill>
                  <a:schemeClr val="tx1"/>
                </a:solidFill>
              </a:defRPr>
            </a:lvl1pPr>
          </a:lstStyle>
          <a:p>
            <a:r>
              <a:rPr lang="en-US" dirty="0"/>
              <a:t>Click icon to add picture</a:t>
            </a:r>
          </a:p>
        </p:txBody>
      </p:sp>
      <p:sp>
        <p:nvSpPr>
          <p:cNvPr id="16" name="Picture Placeholder 16"/>
          <p:cNvSpPr>
            <a:spLocks noGrp="1" noChangeAspect="1"/>
          </p:cNvSpPr>
          <p:nvPr>
            <p:ph type="pic" sz="quarter" idx="14"/>
          </p:nvPr>
        </p:nvSpPr>
        <p:spPr>
          <a:xfrm>
            <a:off x="6220046" y="3528391"/>
            <a:ext cx="5705253" cy="3081131"/>
          </a:xfrm>
          <a:prstGeom prst="rect">
            <a:avLst/>
          </a:prstGeom>
          <a:solidFill>
            <a:schemeClr val="tx2"/>
          </a:solidFill>
          <a:ln w="38100">
            <a:no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none"/>
        </p:style>
        <p:txBody>
          <a:bodyPr/>
          <a:lstStyle>
            <a:lvl1pPr>
              <a:defRPr>
                <a:ln>
                  <a:noFill/>
                </a:ln>
                <a:solidFill>
                  <a:schemeClr val="tx1"/>
                </a:solidFill>
              </a:defRPr>
            </a:lvl1pPr>
          </a:lstStyle>
          <a:p>
            <a:r>
              <a:rPr lang="en-US" dirty="0"/>
              <a:t>Click icon to add picture</a:t>
            </a:r>
          </a:p>
        </p:txBody>
      </p:sp>
      <p:sp>
        <p:nvSpPr>
          <p:cNvPr id="7" name="Text Placeholder 6"/>
          <p:cNvSpPr>
            <a:spLocks noGrp="1"/>
          </p:cNvSpPr>
          <p:nvPr>
            <p:ph type="body" sz="quarter" idx="15"/>
          </p:nvPr>
        </p:nvSpPr>
        <p:spPr>
          <a:xfrm>
            <a:off x="266700" y="2059389"/>
            <a:ext cx="5816600" cy="3307950"/>
          </a:xfrm>
          <a:ln>
            <a:solidFill>
              <a:schemeClr val="accent3"/>
            </a:solidFill>
          </a:ln>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5" name="Picture 4" descr="A picture containing qr code&#10;&#10;Description automatically generated">
            <a:extLst>
              <a:ext uri="{FF2B5EF4-FFF2-40B4-BE49-F238E27FC236}">
                <a16:creationId xmlns:a16="http://schemas.microsoft.com/office/drawing/2014/main" id="{CC1A89D0-0707-593E-6331-0996B0CFBFA9}"/>
              </a:ext>
            </a:extLst>
          </p:cNvPr>
          <p:cNvPicPr>
            <a:picLocks noChangeAspect="1"/>
          </p:cNvPicPr>
          <p:nvPr userDrawn="1"/>
        </p:nvPicPr>
        <p:blipFill>
          <a:blip r:embed="rId3"/>
          <a:stretch>
            <a:fillRect/>
          </a:stretch>
        </p:blipFill>
        <p:spPr>
          <a:xfrm>
            <a:off x="190500" y="5602330"/>
            <a:ext cx="2402348" cy="1065985"/>
          </a:xfrm>
          <a:prstGeom prst="rect">
            <a:avLst/>
          </a:prstGeom>
        </p:spPr>
      </p:pic>
    </p:spTree>
    <p:extLst>
      <p:ext uri="{BB962C8B-B14F-4D97-AF65-F5344CB8AC3E}">
        <p14:creationId xmlns:p14="http://schemas.microsoft.com/office/powerpoint/2010/main" val="3727407910"/>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preserve="1" userDrawn="1">
  <p:cSld name="Title - 3 Pics (horizontal)">
    <p:bg>
      <p:bgPr>
        <a:solidFill>
          <a:schemeClr val="tx1"/>
        </a:soli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608A2208-647F-606B-8F64-F37557D56788}"/>
              </a:ext>
            </a:extLst>
          </p:cNvPr>
          <p:cNvPicPr>
            <a:picLocks noChangeAspect="1"/>
          </p:cNvPicPr>
          <p:nvPr userDrawn="1"/>
        </p:nvPicPr>
        <p:blipFill>
          <a:blip r:embed="rId2">
            <a:alphaModFix amt="15000"/>
            <a:extLst>
              <a:ext uri="{28A0092B-C50C-407E-A947-70E740481C1C}">
                <a14:useLocalDpi xmlns:a14="http://schemas.microsoft.com/office/drawing/2010/main"/>
              </a:ext>
            </a:extLst>
          </a:blip>
          <a:stretch>
            <a:fillRect/>
          </a:stretch>
        </p:blipFill>
        <p:spPr>
          <a:xfrm>
            <a:off x="1805" y="0"/>
            <a:ext cx="12188389" cy="6858000"/>
          </a:xfrm>
          <a:prstGeom prst="rect">
            <a:avLst/>
          </a:prstGeom>
        </p:spPr>
      </p:pic>
      <p:sp>
        <p:nvSpPr>
          <p:cNvPr id="14" name="Title 5"/>
          <p:cNvSpPr>
            <a:spLocks noGrp="1"/>
          </p:cNvSpPr>
          <p:nvPr>
            <p:ph type="title"/>
          </p:nvPr>
        </p:nvSpPr>
        <p:spPr>
          <a:xfrm>
            <a:off x="266700" y="260931"/>
            <a:ext cx="5821279" cy="1671543"/>
          </a:xfrm>
          <a:noFill/>
          <a:ln w="12700">
            <a:solidFill>
              <a:schemeClr val="accent3"/>
            </a:solidFill>
          </a:ln>
        </p:spPr>
        <p:txBody>
          <a:bodyPr/>
          <a:lstStyle>
            <a:lvl1pPr>
              <a:defRPr>
                <a:solidFill>
                  <a:schemeClr val="accent3"/>
                </a:solidFill>
              </a:defRPr>
            </a:lvl1pPr>
          </a:lstStyle>
          <a:p>
            <a:r>
              <a:rPr lang="en-US" dirty="0"/>
              <a:t>Click to edit Master title style</a:t>
            </a:r>
          </a:p>
        </p:txBody>
      </p:sp>
      <p:sp>
        <p:nvSpPr>
          <p:cNvPr id="15" name="Picture Placeholder 16"/>
          <p:cNvSpPr>
            <a:spLocks noGrp="1" noChangeAspect="1"/>
          </p:cNvSpPr>
          <p:nvPr>
            <p:ph type="pic" sz="quarter" idx="13"/>
          </p:nvPr>
        </p:nvSpPr>
        <p:spPr>
          <a:xfrm>
            <a:off x="6346659" y="260931"/>
            <a:ext cx="5578641" cy="3081131"/>
          </a:xfrm>
          <a:prstGeom prst="rect">
            <a:avLst/>
          </a:prstGeom>
          <a:solidFill>
            <a:schemeClr val="tx2"/>
          </a:solidFill>
          <a:ln w="38100">
            <a:no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none"/>
        </p:style>
        <p:txBody>
          <a:bodyPr/>
          <a:lstStyle>
            <a:lvl1pPr>
              <a:defRPr>
                <a:ln>
                  <a:noFill/>
                </a:ln>
                <a:solidFill>
                  <a:schemeClr val="tx1"/>
                </a:solidFill>
              </a:defRPr>
            </a:lvl1pPr>
          </a:lstStyle>
          <a:p>
            <a:r>
              <a:rPr lang="en-US" dirty="0"/>
              <a:t>Click icon to add picture</a:t>
            </a:r>
          </a:p>
        </p:txBody>
      </p:sp>
      <p:sp>
        <p:nvSpPr>
          <p:cNvPr id="9" name="Picture Placeholder 16"/>
          <p:cNvSpPr>
            <a:spLocks noGrp="1"/>
          </p:cNvSpPr>
          <p:nvPr>
            <p:ph type="pic" sz="quarter" idx="15"/>
          </p:nvPr>
        </p:nvSpPr>
        <p:spPr>
          <a:xfrm>
            <a:off x="8610600" y="3507454"/>
            <a:ext cx="3314700" cy="3093720"/>
          </a:xfrm>
          <a:prstGeom prst="rect">
            <a:avLst/>
          </a:prstGeom>
          <a:solidFill>
            <a:schemeClr val="tx2"/>
          </a:solidFill>
          <a:ln w="38100">
            <a:no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none"/>
        </p:style>
        <p:txBody>
          <a:bodyPr/>
          <a:lstStyle>
            <a:lvl1pPr>
              <a:defRPr>
                <a:ln>
                  <a:noFill/>
                </a:ln>
                <a:solidFill>
                  <a:schemeClr val="tx1"/>
                </a:solidFill>
              </a:defRPr>
            </a:lvl1pPr>
          </a:lstStyle>
          <a:p>
            <a:r>
              <a:rPr lang="en-US" dirty="0"/>
              <a:t>Click icon to add picture</a:t>
            </a:r>
          </a:p>
        </p:txBody>
      </p:sp>
      <p:sp>
        <p:nvSpPr>
          <p:cNvPr id="3" name="Content Placeholder 2"/>
          <p:cNvSpPr>
            <a:spLocks noGrp="1"/>
          </p:cNvSpPr>
          <p:nvPr>
            <p:ph sz="quarter" idx="17"/>
          </p:nvPr>
        </p:nvSpPr>
        <p:spPr>
          <a:xfrm>
            <a:off x="266700" y="2058988"/>
            <a:ext cx="5808663" cy="3308350"/>
          </a:xfrm>
          <a:ln>
            <a:solidFill>
              <a:schemeClr val="accent3"/>
            </a:solidFill>
          </a:ln>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Picture Placeholder 16"/>
          <p:cNvSpPr>
            <a:spLocks noGrp="1"/>
          </p:cNvSpPr>
          <p:nvPr>
            <p:ph type="pic" sz="quarter" idx="16"/>
          </p:nvPr>
        </p:nvSpPr>
        <p:spPr>
          <a:xfrm>
            <a:off x="5140944" y="3507454"/>
            <a:ext cx="3314700" cy="3093720"/>
          </a:xfrm>
          <a:prstGeom prst="rect">
            <a:avLst/>
          </a:prstGeom>
          <a:solidFill>
            <a:schemeClr val="tx2"/>
          </a:solidFill>
          <a:ln w="38100">
            <a:no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none"/>
        </p:style>
        <p:txBody>
          <a:bodyPr/>
          <a:lstStyle>
            <a:lvl1pPr>
              <a:defRPr>
                <a:ln>
                  <a:noFill/>
                </a:ln>
                <a:solidFill>
                  <a:schemeClr val="tx1"/>
                </a:solidFill>
              </a:defRPr>
            </a:lvl1pPr>
          </a:lstStyle>
          <a:p>
            <a:r>
              <a:rPr lang="en-US" dirty="0"/>
              <a:t>Click icon to add picture</a:t>
            </a:r>
          </a:p>
        </p:txBody>
      </p:sp>
      <p:pic>
        <p:nvPicPr>
          <p:cNvPr id="5" name="Picture 4" descr="A picture containing qr code&#10;&#10;Description automatically generated">
            <a:extLst>
              <a:ext uri="{FF2B5EF4-FFF2-40B4-BE49-F238E27FC236}">
                <a16:creationId xmlns:a16="http://schemas.microsoft.com/office/drawing/2014/main" id="{B1CCCAD0-1673-986A-13CB-641150EDAA17}"/>
              </a:ext>
            </a:extLst>
          </p:cNvPr>
          <p:cNvPicPr>
            <a:picLocks noChangeAspect="1"/>
          </p:cNvPicPr>
          <p:nvPr userDrawn="1"/>
        </p:nvPicPr>
        <p:blipFill>
          <a:blip r:embed="rId3"/>
          <a:stretch>
            <a:fillRect/>
          </a:stretch>
        </p:blipFill>
        <p:spPr>
          <a:xfrm>
            <a:off x="190500" y="5602330"/>
            <a:ext cx="2402348" cy="1065985"/>
          </a:xfrm>
          <a:prstGeom prst="rect">
            <a:avLst/>
          </a:prstGeom>
        </p:spPr>
      </p:pic>
    </p:spTree>
    <p:extLst>
      <p:ext uri="{BB962C8B-B14F-4D97-AF65-F5344CB8AC3E}">
        <p14:creationId xmlns:p14="http://schemas.microsoft.com/office/powerpoint/2010/main" val="244313591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preserve="1" userDrawn="1">
  <p:cSld name="Title - 4 Pics">
    <p:bg>
      <p:bgPr>
        <a:solidFill>
          <a:schemeClr val="tx1"/>
        </a:soli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8972CCC1-BFFC-C6EA-3790-7E99857DF180}"/>
              </a:ext>
            </a:extLst>
          </p:cNvPr>
          <p:cNvPicPr>
            <a:picLocks noChangeAspect="1"/>
          </p:cNvPicPr>
          <p:nvPr userDrawn="1"/>
        </p:nvPicPr>
        <p:blipFill>
          <a:blip r:embed="rId2">
            <a:alphaModFix amt="15000"/>
            <a:extLst>
              <a:ext uri="{28A0092B-C50C-407E-A947-70E740481C1C}">
                <a14:useLocalDpi xmlns:a14="http://schemas.microsoft.com/office/drawing/2010/main"/>
              </a:ext>
            </a:extLst>
          </a:blip>
          <a:stretch>
            <a:fillRect/>
          </a:stretch>
        </p:blipFill>
        <p:spPr>
          <a:xfrm>
            <a:off x="1805" y="0"/>
            <a:ext cx="12188389" cy="6858000"/>
          </a:xfrm>
          <a:prstGeom prst="rect">
            <a:avLst/>
          </a:prstGeom>
        </p:spPr>
      </p:pic>
      <p:sp>
        <p:nvSpPr>
          <p:cNvPr id="3" name="Text Placeholder 2"/>
          <p:cNvSpPr>
            <a:spLocks noGrp="1"/>
          </p:cNvSpPr>
          <p:nvPr>
            <p:ph type="body" sz="quarter" idx="19"/>
          </p:nvPr>
        </p:nvSpPr>
        <p:spPr>
          <a:xfrm>
            <a:off x="381000" y="2059387"/>
            <a:ext cx="4867275" cy="3315887"/>
          </a:xfrm>
          <a:ln>
            <a:solidFill>
              <a:schemeClr val="accent3"/>
            </a:solidFill>
          </a:ln>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8" name="Picture Placeholder 16"/>
          <p:cNvSpPr>
            <a:spLocks noGrp="1"/>
          </p:cNvSpPr>
          <p:nvPr>
            <p:ph type="pic" sz="quarter" idx="15"/>
          </p:nvPr>
        </p:nvSpPr>
        <p:spPr>
          <a:xfrm>
            <a:off x="8723481" y="3423957"/>
            <a:ext cx="3201819" cy="2988364"/>
          </a:xfrm>
          <a:prstGeom prst="rect">
            <a:avLst/>
          </a:prstGeom>
          <a:solidFill>
            <a:schemeClr val="tx2"/>
          </a:solidFill>
          <a:ln w="38100">
            <a:no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none"/>
        </p:style>
        <p:txBody>
          <a:bodyPr/>
          <a:lstStyle>
            <a:lvl1pPr>
              <a:defRPr>
                <a:ln>
                  <a:noFill/>
                </a:ln>
                <a:solidFill>
                  <a:schemeClr val="tx1"/>
                </a:solidFill>
              </a:defRPr>
            </a:lvl1pPr>
          </a:lstStyle>
          <a:p>
            <a:r>
              <a:rPr lang="en-US" dirty="0"/>
              <a:t>Click icon to add picture</a:t>
            </a:r>
          </a:p>
        </p:txBody>
      </p:sp>
      <p:sp>
        <p:nvSpPr>
          <p:cNvPr id="19" name="Picture Placeholder 16"/>
          <p:cNvSpPr>
            <a:spLocks noGrp="1"/>
          </p:cNvSpPr>
          <p:nvPr>
            <p:ph type="pic" sz="quarter" idx="16"/>
          </p:nvPr>
        </p:nvSpPr>
        <p:spPr>
          <a:xfrm>
            <a:off x="5371264" y="3423957"/>
            <a:ext cx="3201819" cy="2988364"/>
          </a:xfrm>
          <a:prstGeom prst="rect">
            <a:avLst/>
          </a:prstGeom>
          <a:solidFill>
            <a:schemeClr val="tx2"/>
          </a:solidFill>
          <a:ln w="38100">
            <a:no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none"/>
        </p:style>
        <p:txBody>
          <a:bodyPr/>
          <a:lstStyle>
            <a:lvl1pPr>
              <a:defRPr>
                <a:ln>
                  <a:noFill/>
                </a:ln>
                <a:solidFill>
                  <a:schemeClr val="tx1"/>
                </a:solidFill>
              </a:defRPr>
            </a:lvl1pPr>
          </a:lstStyle>
          <a:p>
            <a:r>
              <a:rPr lang="en-US" dirty="0"/>
              <a:t>Click icon to add picture</a:t>
            </a:r>
          </a:p>
        </p:txBody>
      </p:sp>
      <p:sp>
        <p:nvSpPr>
          <p:cNvPr id="20" name="Picture Placeholder 16"/>
          <p:cNvSpPr>
            <a:spLocks noGrp="1"/>
          </p:cNvSpPr>
          <p:nvPr>
            <p:ph type="pic" sz="quarter" idx="17"/>
          </p:nvPr>
        </p:nvSpPr>
        <p:spPr>
          <a:xfrm>
            <a:off x="8723481" y="265872"/>
            <a:ext cx="3201819" cy="2988364"/>
          </a:xfrm>
          <a:prstGeom prst="rect">
            <a:avLst/>
          </a:prstGeom>
          <a:solidFill>
            <a:schemeClr val="tx2"/>
          </a:solidFill>
          <a:ln w="38100">
            <a:no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none"/>
        </p:style>
        <p:txBody>
          <a:bodyPr/>
          <a:lstStyle>
            <a:lvl1pPr>
              <a:defRPr>
                <a:ln>
                  <a:noFill/>
                </a:ln>
                <a:solidFill>
                  <a:schemeClr val="tx1"/>
                </a:solidFill>
              </a:defRPr>
            </a:lvl1pPr>
          </a:lstStyle>
          <a:p>
            <a:r>
              <a:rPr lang="en-US" dirty="0"/>
              <a:t>Click icon to add picture</a:t>
            </a:r>
          </a:p>
        </p:txBody>
      </p:sp>
      <p:sp>
        <p:nvSpPr>
          <p:cNvPr id="14" name="Title 5"/>
          <p:cNvSpPr>
            <a:spLocks noGrp="1"/>
          </p:cNvSpPr>
          <p:nvPr>
            <p:ph type="title"/>
          </p:nvPr>
        </p:nvSpPr>
        <p:spPr>
          <a:xfrm>
            <a:off x="381000" y="265872"/>
            <a:ext cx="4866861" cy="1671543"/>
          </a:xfrm>
          <a:noFill/>
          <a:ln w="12700">
            <a:solidFill>
              <a:schemeClr val="accent3"/>
            </a:solidFill>
          </a:ln>
        </p:spPr>
        <p:txBody>
          <a:bodyPr/>
          <a:lstStyle>
            <a:lvl1pPr>
              <a:defRPr>
                <a:solidFill>
                  <a:schemeClr val="accent3"/>
                </a:solidFill>
              </a:defRPr>
            </a:lvl1pPr>
          </a:lstStyle>
          <a:p>
            <a:r>
              <a:rPr lang="en-US" dirty="0"/>
              <a:t>Click to edit Master title style</a:t>
            </a:r>
          </a:p>
        </p:txBody>
      </p:sp>
      <p:sp>
        <p:nvSpPr>
          <p:cNvPr id="21" name="Picture Placeholder 16"/>
          <p:cNvSpPr>
            <a:spLocks noGrp="1"/>
          </p:cNvSpPr>
          <p:nvPr>
            <p:ph type="pic" sz="quarter" idx="18"/>
          </p:nvPr>
        </p:nvSpPr>
        <p:spPr>
          <a:xfrm>
            <a:off x="5371264" y="265872"/>
            <a:ext cx="3201819" cy="2988364"/>
          </a:xfrm>
          <a:prstGeom prst="rect">
            <a:avLst/>
          </a:prstGeom>
          <a:solidFill>
            <a:schemeClr val="tx2"/>
          </a:solidFill>
          <a:ln w="38100">
            <a:no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none"/>
        </p:style>
        <p:txBody>
          <a:bodyPr/>
          <a:lstStyle>
            <a:lvl1pPr>
              <a:defRPr>
                <a:ln>
                  <a:noFill/>
                </a:ln>
                <a:solidFill>
                  <a:schemeClr val="tx1"/>
                </a:solidFill>
              </a:defRPr>
            </a:lvl1pPr>
          </a:lstStyle>
          <a:p>
            <a:r>
              <a:rPr lang="en-US" dirty="0"/>
              <a:t>Click icon to add picture</a:t>
            </a:r>
          </a:p>
        </p:txBody>
      </p:sp>
      <p:pic>
        <p:nvPicPr>
          <p:cNvPr id="5" name="Picture 4" descr="A picture containing qr code&#10;&#10;Description automatically generated">
            <a:extLst>
              <a:ext uri="{FF2B5EF4-FFF2-40B4-BE49-F238E27FC236}">
                <a16:creationId xmlns:a16="http://schemas.microsoft.com/office/drawing/2014/main" id="{6E24EF9F-84E9-63AF-E2E6-C9F20CDDF17F}"/>
              </a:ext>
            </a:extLst>
          </p:cNvPr>
          <p:cNvPicPr>
            <a:picLocks noChangeAspect="1"/>
          </p:cNvPicPr>
          <p:nvPr userDrawn="1"/>
        </p:nvPicPr>
        <p:blipFill>
          <a:blip r:embed="rId3"/>
          <a:stretch>
            <a:fillRect/>
          </a:stretch>
        </p:blipFill>
        <p:spPr>
          <a:xfrm>
            <a:off x="190500" y="5602330"/>
            <a:ext cx="2402348" cy="1065985"/>
          </a:xfrm>
          <a:prstGeom prst="rect">
            <a:avLst/>
          </a:prstGeom>
        </p:spPr>
      </p:pic>
    </p:spTree>
    <p:extLst>
      <p:ext uri="{BB962C8B-B14F-4D97-AF65-F5344CB8AC3E}">
        <p14:creationId xmlns:p14="http://schemas.microsoft.com/office/powerpoint/2010/main" val="3799942801"/>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preserve="1" userDrawn="1">
  <p:cSld name="Title - 3 Pics (vertical)">
    <p:bg>
      <p:bgPr>
        <a:solidFill>
          <a:schemeClr val="tx1"/>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5556BFFC-FD6D-D4CC-D857-29E26DC42C8B}"/>
              </a:ext>
            </a:extLst>
          </p:cNvPr>
          <p:cNvPicPr>
            <a:picLocks noChangeAspect="1"/>
          </p:cNvPicPr>
          <p:nvPr userDrawn="1"/>
        </p:nvPicPr>
        <p:blipFill>
          <a:blip r:embed="rId2">
            <a:alphaModFix amt="15000"/>
            <a:extLst>
              <a:ext uri="{28A0092B-C50C-407E-A947-70E740481C1C}">
                <a14:useLocalDpi xmlns:a14="http://schemas.microsoft.com/office/drawing/2010/main"/>
              </a:ext>
            </a:extLst>
          </a:blip>
          <a:stretch>
            <a:fillRect/>
          </a:stretch>
        </p:blipFill>
        <p:spPr>
          <a:xfrm>
            <a:off x="20657" y="0"/>
            <a:ext cx="12188389" cy="6858000"/>
          </a:xfrm>
          <a:prstGeom prst="rect">
            <a:avLst/>
          </a:prstGeom>
        </p:spPr>
      </p:pic>
      <p:sp>
        <p:nvSpPr>
          <p:cNvPr id="16" name="TextBox 15"/>
          <p:cNvSpPr txBox="1"/>
          <p:nvPr userDrawn="1"/>
        </p:nvSpPr>
        <p:spPr>
          <a:xfrm>
            <a:off x="266700" y="5217495"/>
            <a:ext cx="4337105" cy="357790"/>
          </a:xfrm>
          <a:prstGeom prst="rect">
            <a:avLst/>
          </a:prstGeom>
          <a:noFill/>
          <a:ln>
            <a:solidFill>
              <a:schemeClr val="accent3"/>
            </a:solidFill>
          </a:ln>
        </p:spPr>
        <p:txBody>
          <a:bodyPr wrap="square" lIns="91440" tIns="0">
            <a:spAutoFit/>
          </a:bodyPr>
          <a:lstStyle/>
          <a:p>
            <a:r>
              <a:rPr lang="en-US" altLang="en-US" sz="675" i="1" dirty="0">
                <a:solidFill>
                  <a:schemeClr val="tx2"/>
                </a:solidFill>
              </a:rPr>
              <a:t>“</a:t>
            </a:r>
            <a:r>
              <a:rPr lang="en-US" sz="675" i="1" dirty="0">
                <a:solidFill>
                  <a:schemeClr val="tx2"/>
                </a:solidFill>
              </a:rPr>
              <a:t>The views, opinions and findings contained in this report are those of the authors(s) and should not be construed as an official Department of the Army position, policy or decision, unless so designated by other official documentation.</a:t>
            </a:r>
            <a:r>
              <a:rPr lang="en-US" altLang="en-US" sz="675" i="1" dirty="0">
                <a:solidFill>
                  <a:schemeClr val="tx2"/>
                </a:solidFill>
              </a:rPr>
              <a:t>”</a:t>
            </a:r>
            <a:endParaRPr lang="en-US" sz="675" i="1" dirty="0">
              <a:solidFill>
                <a:schemeClr val="tx2"/>
              </a:solidFill>
            </a:endParaRPr>
          </a:p>
        </p:txBody>
      </p:sp>
      <p:sp>
        <p:nvSpPr>
          <p:cNvPr id="18" name="Picture Placeholder 16"/>
          <p:cNvSpPr>
            <a:spLocks noGrp="1" noChangeAspect="1"/>
          </p:cNvSpPr>
          <p:nvPr>
            <p:ph type="pic" sz="quarter" idx="13"/>
          </p:nvPr>
        </p:nvSpPr>
        <p:spPr>
          <a:xfrm>
            <a:off x="8500460" y="3880886"/>
            <a:ext cx="3424840" cy="2548885"/>
          </a:xfrm>
          <a:prstGeom prst="rect">
            <a:avLst/>
          </a:prstGeom>
          <a:solidFill>
            <a:schemeClr val="tx2"/>
          </a:solidFill>
          <a:ln>
            <a:no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none"/>
        </p:style>
        <p:txBody>
          <a:bodyPr/>
          <a:lstStyle>
            <a:lvl1pPr>
              <a:defRPr>
                <a:ln>
                  <a:noFill/>
                </a:ln>
              </a:defRPr>
            </a:lvl1pPr>
          </a:lstStyle>
          <a:p>
            <a:r>
              <a:rPr lang="en-US" dirty="0"/>
              <a:t>Click icon to add picture</a:t>
            </a:r>
          </a:p>
        </p:txBody>
      </p:sp>
      <p:sp>
        <p:nvSpPr>
          <p:cNvPr id="19" name="Picture Placeholder 16"/>
          <p:cNvSpPr>
            <a:spLocks noGrp="1" noChangeAspect="1"/>
          </p:cNvSpPr>
          <p:nvPr>
            <p:ph type="pic" sz="quarter" idx="14"/>
          </p:nvPr>
        </p:nvSpPr>
        <p:spPr>
          <a:xfrm>
            <a:off x="8500460" y="1227138"/>
            <a:ext cx="3424840" cy="2548885"/>
          </a:xfrm>
          <a:prstGeom prst="rect">
            <a:avLst/>
          </a:prstGeom>
          <a:solidFill>
            <a:schemeClr val="tx2"/>
          </a:solidFill>
          <a:ln>
            <a:no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none"/>
        </p:style>
        <p:txBody>
          <a:bodyPr/>
          <a:lstStyle>
            <a:lvl1pPr>
              <a:defRPr>
                <a:ln>
                  <a:noFill/>
                </a:ln>
              </a:defRPr>
            </a:lvl1pPr>
          </a:lstStyle>
          <a:p>
            <a:r>
              <a:rPr lang="en-US" dirty="0"/>
              <a:t>Click icon to add picture</a:t>
            </a:r>
          </a:p>
        </p:txBody>
      </p:sp>
      <p:sp>
        <p:nvSpPr>
          <p:cNvPr id="20" name="Picture Placeholder 16"/>
          <p:cNvSpPr>
            <a:spLocks noGrp="1" noChangeAspect="1"/>
          </p:cNvSpPr>
          <p:nvPr>
            <p:ph type="pic" sz="quarter" idx="15"/>
          </p:nvPr>
        </p:nvSpPr>
        <p:spPr>
          <a:xfrm>
            <a:off x="4726057" y="1227138"/>
            <a:ext cx="3689406" cy="5211649"/>
          </a:xfrm>
          <a:prstGeom prst="rect">
            <a:avLst/>
          </a:prstGeom>
          <a:solidFill>
            <a:schemeClr val="tx2"/>
          </a:solidFill>
          <a:ln>
            <a:no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none"/>
        </p:style>
        <p:txBody>
          <a:bodyPr/>
          <a:lstStyle>
            <a:lvl1pPr>
              <a:defRPr>
                <a:ln>
                  <a:noFill/>
                </a:ln>
              </a:defRPr>
            </a:lvl1pPr>
          </a:lstStyle>
          <a:p>
            <a:r>
              <a:rPr lang="en-US" dirty="0"/>
              <a:t>Click icon to add picture</a:t>
            </a:r>
          </a:p>
        </p:txBody>
      </p:sp>
      <p:sp>
        <p:nvSpPr>
          <p:cNvPr id="2" name="Title 1"/>
          <p:cNvSpPr>
            <a:spLocks noGrp="1"/>
          </p:cNvSpPr>
          <p:nvPr>
            <p:ph type="title"/>
          </p:nvPr>
        </p:nvSpPr>
        <p:spPr>
          <a:xfrm>
            <a:off x="266700" y="246490"/>
            <a:ext cx="11658600" cy="858437"/>
          </a:xfrm>
          <a:noFill/>
          <a:ln w="12700">
            <a:solidFill>
              <a:schemeClr val="accent3"/>
            </a:solidFill>
          </a:ln>
        </p:spPr>
        <p:txBody>
          <a:bodyPr/>
          <a:lstStyle>
            <a:lvl1pPr>
              <a:defRPr>
                <a:ln>
                  <a:noFill/>
                </a:ln>
                <a:solidFill>
                  <a:schemeClr val="accent3"/>
                </a:solidFill>
              </a:defRPr>
            </a:lvl1pPr>
          </a:lstStyle>
          <a:p>
            <a:r>
              <a:rPr lang="en-US" dirty="0"/>
              <a:t>Click to edit Master title style</a:t>
            </a:r>
          </a:p>
        </p:txBody>
      </p:sp>
      <p:sp>
        <p:nvSpPr>
          <p:cNvPr id="4" name="Text Placeholder 3"/>
          <p:cNvSpPr>
            <a:spLocks noGrp="1"/>
          </p:cNvSpPr>
          <p:nvPr>
            <p:ph type="body" sz="quarter" idx="16"/>
          </p:nvPr>
        </p:nvSpPr>
        <p:spPr>
          <a:xfrm>
            <a:off x="266700" y="1227138"/>
            <a:ext cx="4337105" cy="3957637"/>
          </a:xfrm>
          <a:ln>
            <a:solidFill>
              <a:schemeClr val="accent3"/>
            </a:solidFill>
          </a:ln>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6" name="Picture 5" descr="A picture containing qr code&#10;&#10;Description automatically generated">
            <a:extLst>
              <a:ext uri="{FF2B5EF4-FFF2-40B4-BE49-F238E27FC236}">
                <a16:creationId xmlns:a16="http://schemas.microsoft.com/office/drawing/2014/main" id="{C912A723-62E0-165E-E69D-37E2F11B60E2}"/>
              </a:ext>
            </a:extLst>
          </p:cNvPr>
          <p:cNvPicPr>
            <a:picLocks noChangeAspect="1"/>
          </p:cNvPicPr>
          <p:nvPr userDrawn="1"/>
        </p:nvPicPr>
        <p:blipFill>
          <a:blip r:embed="rId3"/>
          <a:stretch>
            <a:fillRect/>
          </a:stretch>
        </p:blipFill>
        <p:spPr>
          <a:xfrm>
            <a:off x="190500" y="5602330"/>
            <a:ext cx="2402348" cy="1065985"/>
          </a:xfrm>
          <a:prstGeom prst="rect">
            <a:avLst/>
          </a:prstGeom>
        </p:spPr>
      </p:pic>
    </p:spTree>
    <p:extLst>
      <p:ext uri="{BB962C8B-B14F-4D97-AF65-F5344CB8AC3E}">
        <p14:creationId xmlns:p14="http://schemas.microsoft.com/office/powerpoint/2010/main" val="342294923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type="picTx" preserve="1">
  <p:cSld name="1_Picture with Caption">
    <p:bg>
      <p:bgPr>
        <a:solidFill>
          <a:schemeClr val="tx1"/>
        </a:solidFill>
        <a:effectLst/>
      </p:bgPr>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C0F2E2B7-DF31-70A6-E4D2-4624E105957F}"/>
              </a:ext>
            </a:extLst>
          </p:cNvPr>
          <p:cNvPicPr>
            <a:picLocks noChangeAspect="1"/>
          </p:cNvPicPr>
          <p:nvPr userDrawn="1"/>
        </p:nvPicPr>
        <p:blipFill>
          <a:blip r:embed="rId2">
            <a:alphaModFix amt="15000"/>
            <a:extLst>
              <a:ext uri="{28A0092B-C50C-407E-A947-70E740481C1C}">
                <a14:useLocalDpi xmlns:a14="http://schemas.microsoft.com/office/drawing/2010/main"/>
              </a:ext>
            </a:extLst>
          </a:blip>
          <a:stretch>
            <a:fillRect/>
          </a:stretch>
        </p:blipFill>
        <p:spPr>
          <a:xfrm>
            <a:off x="20657" y="0"/>
            <a:ext cx="12188389" cy="6858000"/>
          </a:xfrm>
          <a:prstGeom prst="rect">
            <a:avLst/>
          </a:prstGeom>
        </p:spPr>
      </p:pic>
      <p:sp>
        <p:nvSpPr>
          <p:cNvPr id="2" name="Title 1">
            <a:extLst>
              <a:ext uri="{FF2B5EF4-FFF2-40B4-BE49-F238E27FC236}">
                <a16:creationId xmlns:a16="http://schemas.microsoft.com/office/drawing/2014/main" id="{4141B23B-C834-C81E-D8E7-0BA48DA2587E}"/>
              </a:ext>
            </a:extLst>
          </p:cNvPr>
          <p:cNvSpPr>
            <a:spLocks noGrp="1"/>
          </p:cNvSpPr>
          <p:nvPr>
            <p:ph type="title"/>
          </p:nvPr>
        </p:nvSpPr>
        <p:spPr>
          <a:xfrm>
            <a:off x="839788" y="457200"/>
            <a:ext cx="3932237" cy="1600200"/>
          </a:xfrm>
          <a:ln>
            <a:solidFill>
              <a:schemeClr val="accent3"/>
            </a:solidFill>
          </a:ln>
        </p:spPr>
        <p:txBody>
          <a:bodyPr anchor="b"/>
          <a:lstStyle>
            <a:lvl1pPr>
              <a:defRPr sz="3200">
                <a:solidFill>
                  <a:schemeClr val="accent3"/>
                </a:solidFill>
              </a:defRPr>
            </a:lvl1pPr>
          </a:lstStyle>
          <a:p>
            <a:r>
              <a:rPr lang="en-US" dirty="0"/>
              <a:t>Click to edit Master title style</a:t>
            </a:r>
          </a:p>
        </p:txBody>
      </p:sp>
      <p:sp>
        <p:nvSpPr>
          <p:cNvPr id="3" name="Picture Placeholder 2">
            <a:extLst>
              <a:ext uri="{FF2B5EF4-FFF2-40B4-BE49-F238E27FC236}">
                <a16:creationId xmlns:a16="http://schemas.microsoft.com/office/drawing/2014/main" id="{2AAF989E-3D4E-5DEB-5949-C26E481EBBD7}"/>
              </a:ext>
            </a:extLst>
          </p:cNvPr>
          <p:cNvSpPr>
            <a:spLocks noGrp="1"/>
          </p:cNvSpPr>
          <p:nvPr>
            <p:ph type="pic" idx="1"/>
          </p:nvPr>
        </p:nvSpPr>
        <p:spPr>
          <a:xfrm>
            <a:off x="5183188" y="457200"/>
            <a:ext cx="6172200" cy="5038825"/>
          </a:xfrm>
          <a:solidFill>
            <a:schemeClr val="tx2"/>
          </a:solidFill>
        </p:spPr>
        <p:txBody>
          <a:bodyPr/>
          <a:lstStyle>
            <a:lvl1pPr marL="0" indent="0">
              <a:buNone/>
              <a:defRPr sz="3200">
                <a:solidFill>
                  <a:schemeClr val="tx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a:extLst>
              <a:ext uri="{FF2B5EF4-FFF2-40B4-BE49-F238E27FC236}">
                <a16:creationId xmlns:a16="http://schemas.microsoft.com/office/drawing/2014/main" id="{243D5C51-ECC5-2E2F-3751-18DE050DFD6B}"/>
              </a:ext>
            </a:extLst>
          </p:cNvPr>
          <p:cNvSpPr>
            <a:spLocks noGrp="1"/>
          </p:cNvSpPr>
          <p:nvPr>
            <p:ph type="body" sz="half" idx="2"/>
          </p:nvPr>
        </p:nvSpPr>
        <p:spPr>
          <a:xfrm>
            <a:off x="839788" y="2194560"/>
            <a:ext cx="3932237" cy="3301465"/>
          </a:xfrm>
          <a:ln>
            <a:solidFill>
              <a:schemeClr val="accent3"/>
            </a:solidFill>
          </a:ln>
        </p:spPr>
        <p:txBody>
          <a:bodyPr/>
          <a:lstStyle>
            <a:lvl1pPr marL="0" indent="0">
              <a:buNone/>
              <a:defRPr sz="1600">
                <a:solidFill>
                  <a:schemeClr val="tx2"/>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pic>
        <p:nvPicPr>
          <p:cNvPr id="8" name="Picture 7" descr="A picture containing qr code&#10;&#10;Description automatically generated">
            <a:extLst>
              <a:ext uri="{FF2B5EF4-FFF2-40B4-BE49-F238E27FC236}">
                <a16:creationId xmlns:a16="http://schemas.microsoft.com/office/drawing/2014/main" id="{352CF3A3-D550-E6AC-ECAB-2839AC0D0355}"/>
              </a:ext>
            </a:extLst>
          </p:cNvPr>
          <p:cNvPicPr>
            <a:picLocks noChangeAspect="1"/>
          </p:cNvPicPr>
          <p:nvPr userDrawn="1"/>
        </p:nvPicPr>
        <p:blipFill>
          <a:blip r:embed="rId3"/>
          <a:stretch>
            <a:fillRect/>
          </a:stretch>
        </p:blipFill>
        <p:spPr>
          <a:xfrm>
            <a:off x="190500" y="5602330"/>
            <a:ext cx="2402348" cy="1065985"/>
          </a:xfrm>
          <a:prstGeom prst="rect">
            <a:avLst/>
          </a:prstGeom>
        </p:spPr>
      </p:pic>
    </p:spTree>
    <p:extLst>
      <p:ext uri="{BB962C8B-B14F-4D97-AF65-F5344CB8AC3E}">
        <p14:creationId xmlns:p14="http://schemas.microsoft.com/office/powerpoint/2010/main" val="2697382443"/>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6" name="Content Placeholder 5"/>
          <p:cNvSpPr>
            <a:spLocks noGrp="1"/>
          </p:cNvSpPr>
          <p:nvPr>
            <p:ph sz="quarter" idx="10"/>
          </p:nvPr>
        </p:nvSpPr>
        <p:spPr>
          <a:xfrm>
            <a:off x="266700" y="1028700"/>
            <a:ext cx="11658600" cy="56007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a:extLst>
              <a:ext uri="{FF2B5EF4-FFF2-40B4-BE49-F238E27FC236}">
                <a16:creationId xmlns:a16="http://schemas.microsoft.com/office/drawing/2014/main" id="{3379E246-DB27-040E-95D2-B26EAF143D30}"/>
              </a:ext>
            </a:extLst>
          </p:cNvPr>
          <p:cNvSpPr>
            <a:spLocks noGrp="1"/>
          </p:cNvSpPr>
          <p:nvPr>
            <p:ph type="dt" sz="half" idx="11"/>
          </p:nvPr>
        </p:nvSpPr>
        <p:spPr/>
        <p:txBody>
          <a:bodyPr/>
          <a:lstStyle/>
          <a:p>
            <a:endParaRPr lang="en-US" dirty="0"/>
          </a:p>
        </p:txBody>
      </p:sp>
      <p:sp>
        <p:nvSpPr>
          <p:cNvPr id="7" name="Footer Placeholder 6">
            <a:extLst>
              <a:ext uri="{FF2B5EF4-FFF2-40B4-BE49-F238E27FC236}">
                <a16:creationId xmlns:a16="http://schemas.microsoft.com/office/drawing/2014/main" id="{CFD0F5C1-A6E1-A37D-C392-0E742FAC1C2F}"/>
              </a:ext>
            </a:extLst>
          </p:cNvPr>
          <p:cNvSpPr>
            <a:spLocks noGrp="1"/>
          </p:cNvSpPr>
          <p:nvPr>
            <p:ph type="ftr" sz="quarter" idx="12"/>
          </p:nvPr>
        </p:nvSpPr>
        <p:spPr/>
        <p:txBody>
          <a:bodyPr/>
          <a:lstStyle/>
          <a:p>
            <a:endParaRPr lang="en-US" dirty="0"/>
          </a:p>
        </p:txBody>
      </p:sp>
      <p:sp>
        <p:nvSpPr>
          <p:cNvPr id="2" name="Title 1">
            <a:extLst>
              <a:ext uri="{FF2B5EF4-FFF2-40B4-BE49-F238E27FC236}">
                <a16:creationId xmlns:a16="http://schemas.microsoft.com/office/drawing/2014/main" id="{C718C8BC-3817-BA43-A697-C0F8A79E6437}"/>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29708374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itle and Content - 2 Columns">
    <p:spTree>
      <p:nvGrpSpPr>
        <p:cNvPr id="1" name=""/>
        <p:cNvGrpSpPr/>
        <p:nvPr/>
      </p:nvGrpSpPr>
      <p:grpSpPr>
        <a:xfrm>
          <a:off x="0" y="0"/>
          <a:ext cx="0" cy="0"/>
          <a:chOff x="0" y="0"/>
          <a:chExt cx="0" cy="0"/>
        </a:xfrm>
      </p:grpSpPr>
      <p:sp>
        <p:nvSpPr>
          <p:cNvPr id="8" name="Content Placeholder 3"/>
          <p:cNvSpPr>
            <a:spLocks noGrp="1"/>
          </p:cNvSpPr>
          <p:nvPr>
            <p:ph sz="quarter" idx="10"/>
          </p:nvPr>
        </p:nvSpPr>
        <p:spPr>
          <a:xfrm>
            <a:off x="266700" y="1028700"/>
            <a:ext cx="11658600" cy="5600700"/>
          </a:xfrm>
        </p:spPr>
        <p:txBody>
          <a:bodyPr numCol="2"/>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1">
            <a:extLst>
              <a:ext uri="{FF2B5EF4-FFF2-40B4-BE49-F238E27FC236}">
                <a16:creationId xmlns:a16="http://schemas.microsoft.com/office/drawing/2014/main" id="{EE4B1084-AF70-E7DA-2842-9FB9FFF0804B}"/>
              </a:ext>
            </a:extLst>
          </p:cNvPr>
          <p:cNvSpPr>
            <a:spLocks noGrp="1"/>
          </p:cNvSpPr>
          <p:nvPr>
            <p:ph type="title"/>
          </p:nvPr>
        </p:nvSpPr>
        <p:spPr/>
        <p:txBody>
          <a:bodyPr/>
          <a:lstStyle/>
          <a:p>
            <a:r>
              <a:rPr lang="en-US" dirty="0"/>
              <a:t>Click to edit Master title style</a:t>
            </a:r>
          </a:p>
        </p:txBody>
      </p:sp>
      <p:sp>
        <p:nvSpPr>
          <p:cNvPr id="5" name="Date Placeholder 4">
            <a:extLst>
              <a:ext uri="{FF2B5EF4-FFF2-40B4-BE49-F238E27FC236}">
                <a16:creationId xmlns:a16="http://schemas.microsoft.com/office/drawing/2014/main" id="{76C7A763-F7D0-2074-5F3F-2D1DA1226607}"/>
              </a:ext>
            </a:extLst>
          </p:cNvPr>
          <p:cNvSpPr>
            <a:spLocks noGrp="1"/>
          </p:cNvSpPr>
          <p:nvPr>
            <p:ph type="dt" sz="half" idx="11"/>
          </p:nvPr>
        </p:nvSpPr>
        <p:spPr/>
        <p:txBody>
          <a:bodyPr/>
          <a:lstStyle/>
          <a:p>
            <a:endParaRPr lang="en-US" dirty="0"/>
          </a:p>
        </p:txBody>
      </p:sp>
      <p:sp>
        <p:nvSpPr>
          <p:cNvPr id="6" name="Footer Placeholder 5">
            <a:extLst>
              <a:ext uri="{FF2B5EF4-FFF2-40B4-BE49-F238E27FC236}">
                <a16:creationId xmlns:a16="http://schemas.microsoft.com/office/drawing/2014/main" id="{BB5C1216-5C4C-C44D-DE08-88D5BFB6266F}"/>
              </a:ext>
            </a:extLst>
          </p:cNvPr>
          <p:cNvSpPr>
            <a:spLocks noGrp="1"/>
          </p:cNvSpPr>
          <p:nvPr>
            <p:ph type="ftr" sz="quarter" idx="12"/>
          </p:nvPr>
        </p:nvSpPr>
        <p:spPr/>
        <p:txBody>
          <a:bodyPr/>
          <a:lstStyle/>
          <a:p>
            <a:endParaRPr lang="en-US" dirty="0"/>
          </a:p>
        </p:txBody>
      </p:sp>
    </p:spTree>
    <p:extLst>
      <p:ext uri="{BB962C8B-B14F-4D97-AF65-F5344CB8AC3E}">
        <p14:creationId xmlns:p14="http://schemas.microsoft.com/office/powerpoint/2010/main" val="155209665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nd Content - 3 Columns">
    <p:spTree>
      <p:nvGrpSpPr>
        <p:cNvPr id="1" name=""/>
        <p:cNvGrpSpPr/>
        <p:nvPr/>
      </p:nvGrpSpPr>
      <p:grpSpPr>
        <a:xfrm>
          <a:off x="0" y="0"/>
          <a:ext cx="0" cy="0"/>
          <a:chOff x="0" y="0"/>
          <a:chExt cx="0" cy="0"/>
        </a:xfrm>
      </p:grpSpPr>
      <p:sp>
        <p:nvSpPr>
          <p:cNvPr id="9" name="Content Placeholder 3"/>
          <p:cNvSpPr>
            <a:spLocks noGrp="1"/>
          </p:cNvSpPr>
          <p:nvPr>
            <p:ph sz="quarter" idx="12"/>
          </p:nvPr>
        </p:nvSpPr>
        <p:spPr>
          <a:xfrm>
            <a:off x="266700" y="1028700"/>
            <a:ext cx="11658600" cy="5600700"/>
          </a:xfrm>
        </p:spPr>
        <p:txBody>
          <a:bodyPr numCol="3"/>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a:extLst>
              <a:ext uri="{FF2B5EF4-FFF2-40B4-BE49-F238E27FC236}">
                <a16:creationId xmlns:a16="http://schemas.microsoft.com/office/drawing/2014/main" id="{9AFC9BA2-EC81-5287-D39F-725A5EC32471}"/>
              </a:ext>
            </a:extLst>
          </p:cNvPr>
          <p:cNvSpPr>
            <a:spLocks noGrp="1"/>
          </p:cNvSpPr>
          <p:nvPr>
            <p:ph type="dt" sz="half" idx="13"/>
          </p:nvPr>
        </p:nvSpPr>
        <p:spPr/>
        <p:txBody>
          <a:bodyPr/>
          <a:lstStyle/>
          <a:p>
            <a:endParaRPr lang="en-US" dirty="0"/>
          </a:p>
        </p:txBody>
      </p:sp>
      <p:sp>
        <p:nvSpPr>
          <p:cNvPr id="6" name="Footer Placeholder 5">
            <a:extLst>
              <a:ext uri="{FF2B5EF4-FFF2-40B4-BE49-F238E27FC236}">
                <a16:creationId xmlns:a16="http://schemas.microsoft.com/office/drawing/2014/main" id="{FE97BF52-3E27-86B6-23FC-B495D58A6360}"/>
              </a:ext>
            </a:extLst>
          </p:cNvPr>
          <p:cNvSpPr>
            <a:spLocks noGrp="1"/>
          </p:cNvSpPr>
          <p:nvPr>
            <p:ph type="ftr" sz="quarter" idx="14"/>
          </p:nvPr>
        </p:nvSpPr>
        <p:spPr/>
        <p:txBody>
          <a:bodyPr/>
          <a:lstStyle/>
          <a:p>
            <a:endParaRPr lang="en-US" dirty="0"/>
          </a:p>
        </p:txBody>
      </p:sp>
      <p:sp>
        <p:nvSpPr>
          <p:cNvPr id="2" name="Title 1">
            <a:extLst>
              <a:ext uri="{FF2B5EF4-FFF2-40B4-BE49-F238E27FC236}">
                <a16:creationId xmlns:a16="http://schemas.microsoft.com/office/drawing/2014/main" id="{942C9F60-E948-0B16-240A-DCBC52D49E51}"/>
              </a:ext>
            </a:extLst>
          </p:cNvPr>
          <p:cNvSpPr>
            <a:spLocks noGrp="1"/>
          </p:cNvSpPr>
          <p:nvPr>
            <p:ph type="title"/>
          </p:nvPr>
        </p:nvSpPr>
        <p:spPr/>
        <p:txBody>
          <a:bodyPr/>
          <a:lstStyle/>
          <a:p>
            <a:r>
              <a:rPr lang="en-US" dirty="0"/>
              <a:t>Click to edit Master title style</a:t>
            </a:r>
          </a:p>
        </p:txBody>
      </p:sp>
    </p:spTree>
    <p:extLst>
      <p:ext uri="{BB962C8B-B14F-4D97-AF65-F5344CB8AC3E}">
        <p14:creationId xmlns:p14="http://schemas.microsoft.com/office/powerpoint/2010/main" val="4279953227"/>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itle and Content - 3 Columns">
    <p:spTree>
      <p:nvGrpSpPr>
        <p:cNvPr id="1" name=""/>
        <p:cNvGrpSpPr/>
        <p:nvPr/>
      </p:nvGrpSpPr>
      <p:grpSpPr>
        <a:xfrm>
          <a:off x="0" y="0"/>
          <a:ext cx="0" cy="0"/>
          <a:chOff x="0" y="0"/>
          <a:chExt cx="0" cy="0"/>
        </a:xfrm>
      </p:grpSpPr>
      <p:sp>
        <p:nvSpPr>
          <p:cNvPr id="9" name="Content Placeholder 3"/>
          <p:cNvSpPr>
            <a:spLocks noGrp="1"/>
          </p:cNvSpPr>
          <p:nvPr>
            <p:ph sz="quarter" idx="12"/>
          </p:nvPr>
        </p:nvSpPr>
        <p:spPr>
          <a:xfrm>
            <a:off x="266700" y="1028700"/>
            <a:ext cx="11658600" cy="5600700"/>
          </a:xfrm>
        </p:spPr>
        <p:txBody>
          <a:bodyPr numCol="3"/>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a:extLst>
              <a:ext uri="{FF2B5EF4-FFF2-40B4-BE49-F238E27FC236}">
                <a16:creationId xmlns:a16="http://schemas.microsoft.com/office/drawing/2014/main" id="{9AFC9BA2-EC81-5287-D39F-725A5EC32471}"/>
              </a:ext>
            </a:extLst>
          </p:cNvPr>
          <p:cNvSpPr>
            <a:spLocks noGrp="1"/>
          </p:cNvSpPr>
          <p:nvPr>
            <p:ph type="dt" sz="half" idx="13"/>
          </p:nvPr>
        </p:nvSpPr>
        <p:spPr/>
        <p:txBody>
          <a:bodyPr/>
          <a:lstStyle/>
          <a:p>
            <a:endParaRPr lang="en-US" dirty="0"/>
          </a:p>
        </p:txBody>
      </p:sp>
      <p:sp>
        <p:nvSpPr>
          <p:cNvPr id="6" name="Footer Placeholder 5">
            <a:extLst>
              <a:ext uri="{FF2B5EF4-FFF2-40B4-BE49-F238E27FC236}">
                <a16:creationId xmlns:a16="http://schemas.microsoft.com/office/drawing/2014/main" id="{FE97BF52-3E27-86B6-23FC-B495D58A6360}"/>
              </a:ext>
            </a:extLst>
          </p:cNvPr>
          <p:cNvSpPr>
            <a:spLocks noGrp="1"/>
          </p:cNvSpPr>
          <p:nvPr>
            <p:ph type="ftr" sz="quarter" idx="14"/>
          </p:nvPr>
        </p:nvSpPr>
        <p:spPr/>
        <p:txBody>
          <a:bodyPr/>
          <a:lstStyle/>
          <a:p>
            <a:endParaRPr lang="en-US" dirty="0"/>
          </a:p>
        </p:txBody>
      </p:sp>
      <p:sp>
        <p:nvSpPr>
          <p:cNvPr id="2" name="Title 1">
            <a:extLst>
              <a:ext uri="{FF2B5EF4-FFF2-40B4-BE49-F238E27FC236}">
                <a16:creationId xmlns:a16="http://schemas.microsoft.com/office/drawing/2014/main" id="{942C9F60-E948-0B16-240A-DCBC52D49E51}"/>
              </a:ext>
            </a:extLst>
          </p:cNvPr>
          <p:cNvSpPr>
            <a:spLocks noGrp="1"/>
          </p:cNvSpPr>
          <p:nvPr>
            <p:ph type="title"/>
          </p:nvPr>
        </p:nvSpPr>
        <p:spPr/>
        <p:txBody>
          <a:bodyPr/>
          <a:lstStyle/>
          <a:p>
            <a:r>
              <a:rPr lang="en-US" dirty="0"/>
              <a:t>Click to edit Master title style</a:t>
            </a:r>
          </a:p>
        </p:txBody>
      </p:sp>
    </p:spTree>
    <p:extLst>
      <p:ext uri="{BB962C8B-B14F-4D97-AF65-F5344CB8AC3E}">
        <p14:creationId xmlns:p14="http://schemas.microsoft.com/office/powerpoint/2010/main" val="1072625276"/>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itle and Picture with Caption">
    <p:bg>
      <p:bgPr>
        <a:gradFill flip="none" rotWithShape="1">
          <a:gsLst>
            <a:gs pos="75000">
              <a:schemeClr val="tx2"/>
            </a:gs>
            <a:gs pos="85000">
              <a:schemeClr val="tx2">
                <a:alpha val="35000"/>
              </a:schemeClr>
            </a:gs>
            <a:gs pos="95000">
              <a:schemeClr val="tx2">
                <a:lumMod val="85000"/>
              </a:schemeClr>
            </a:gs>
          </a:gsLst>
          <a:path path="circle">
            <a:fillToRect l="100000" t="100000"/>
          </a:path>
          <a:tileRect r="-100000" b="-100000"/>
        </a:gradFill>
        <a:effectLst/>
      </p:bgPr>
    </p:bg>
    <p:spTree>
      <p:nvGrpSpPr>
        <p:cNvPr id="1" name=""/>
        <p:cNvGrpSpPr/>
        <p:nvPr/>
      </p:nvGrpSpPr>
      <p:grpSpPr>
        <a:xfrm>
          <a:off x="0" y="0"/>
          <a:ext cx="0" cy="0"/>
          <a:chOff x="0" y="0"/>
          <a:chExt cx="0" cy="0"/>
        </a:xfrm>
      </p:grpSpPr>
      <p:sp>
        <p:nvSpPr>
          <p:cNvPr id="21" name="Text Placeholder 2"/>
          <p:cNvSpPr>
            <a:spLocks noGrp="1"/>
          </p:cNvSpPr>
          <p:nvPr>
            <p:ph idx="1"/>
          </p:nvPr>
        </p:nvSpPr>
        <p:spPr bwMode="auto">
          <a:xfrm>
            <a:off x="266700" y="6191103"/>
            <a:ext cx="11658600" cy="438297"/>
          </a:xfrm>
          <a:prstGeom prst="rect">
            <a:avLst/>
          </a:prstGeom>
          <a:noFill/>
          <a:ln w="9525">
            <a:noFill/>
            <a:miter lim="800000"/>
            <a:headEnd/>
            <a:tailEnd/>
          </a:ln>
        </p:spPr>
        <p:txBody>
          <a:bodyPr lIns="91440" tIns="0" numCol="1"/>
          <a:lstStyle>
            <a:lvl1pPr marL="0" indent="0">
              <a:buNone/>
              <a:defRPr sz="900">
                <a:solidFill>
                  <a:schemeClr val="tx1">
                    <a:lumMod val="75000"/>
                    <a:lumOff val="25000"/>
                  </a:schemeClr>
                </a:solidFill>
              </a:defRPr>
            </a:lvl1pPr>
            <a:lvl2pPr>
              <a:defRPr sz="1350">
                <a:solidFill>
                  <a:srgbClr val="83847A"/>
                </a:solidFill>
              </a:defRPr>
            </a:lvl2pPr>
            <a:lvl3pPr>
              <a:defRPr sz="1125">
                <a:solidFill>
                  <a:srgbClr val="83847A"/>
                </a:solidFill>
              </a:defRPr>
            </a:lvl3pPr>
            <a:lvl4pPr>
              <a:defRPr sz="1125">
                <a:solidFill>
                  <a:srgbClr val="83847A"/>
                </a:solidFill>
              </a:defRPr>
            </a:lvl4pPr>
            <a:lvl5pPr>
              <a:defRPr sz="1125">
                <a:solidFill>
                  <a:srgbClr val="83847A"/>
                </a:solidFill>
              </a:defRPr>
            </a:lvl5pPr>
          </a:lstStyle>
          <a:p>
            <a:pPr lvl="0"/>
            <a:r>
              <a:rPr lang="en-US" noProof="0" dirty="0"/>
              <a:t>Click to edit Master text styles</a:t>
            </a:r>
          </a:p>
        </p:txBody>
      </p:sp>
      <p:sp>
        <p:nvSpPr>
          <p:cNvPr id="4" name="Title 3"/>
          <p:cNvSpPr>
            <a:spLocks noGrp="1"/>
          </p:cNvSpPr>
          <p:nvPr>
            <p:ph type="title"/>
          </p:nvPr>
        </p:nvSpPr>
        <p:spPr/>
        <p:txBody>
          <a:bodyPr/>
          <a:lstStyle/>
          <a:p>
            <a:r>
              <a:rPr lang="en-US"/>
              <a:t>Click to edit Master title style</a:t>
            </a:r>
          </a:p>
        </p:txBody>
      </p:sp>
      <p:sp>
        <p:nvSpPr>
          <p:cNvPr id="10" name="Content Placeholder 3"/>
          <p:cNvSpPr>
            <a:spLocks noGrp="1"/>
          </p:cNvSpPr>
          <p:nvPr>
            <p:ph sz="quarter" idx="12"/>
          </p:nvPr>
        </p:nvSpPr>
        <p:spPr>
          <a:xfrm>
            <a:off x="266700" y="1028700"/>
            <a:ext cx="11658600" cy="5086349"/>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Date Placeholder 1">
            <a:extLst>
              <a:ext uri="{FF2B5EF4-FFF2-40B4-BE49-F238E27FC236}">
                <a16:creationId xmlns:a16="http://schemas.microsoft.com/office/drawing/2014/main" id="{67CF58A5-50A2-4609-9528-306C52949FE4}"/>
              </a:ext>
            </a:extLst>
          </p:cNvPr>
          <p:cNvSpPr>
            <a:spLocks noGrp="1"/>
          </p:cNvSpPr>
          <p:nvPr>
            <p:ph type="dt" sz="half" idx="13"/>
          </p:nvPr>
        </p:nvSpPr>
        <p:spPr>
          <a:xfrm>
            <a:off x="8842515" y="6653150"/>
            <a:ext cx="2761673" cy="137160"/>
          </a:xfrm>
          <a:prstGeom prst="rect">
            <a:avLst/>
          </a:prstGeom>
        </p:spPr>
        <p:txBody>
          <a:bodyPr/>
          <a:lstStyle/>
          <a:p>
            <a:endParaRPr lang="en-US" dirty="0"/>
          </a:p>
        </p:txBody>
      </p:sp>
      <p:sp>
        <p:nvSpPr>
          <p:cNvPr id="3" name="Footer Placeholder 2">
            <a:extLst>
              <a:ext uri="{FF2B5EF4-FFF2-40B4-BE49-F238E27FC236}">
                <a16:creationId xmlns:a16="http://schemas.microsoft.com/office/drawing/2014/main" id="{13141E4A-7726-4CDD-AEE9-576AC0A57297}"/>
              </a:ext>
            </a:extLst>
          </p:cNvPr>
          <p:cNvSpPr>
            <a:spLocks noGrp="1"/>
          </p:cNvSpPr>
          <p:nvPr>
            <p:ph type="ftr" sz="quarter" idx="14"/>
          </p:nvPr>
        </p:nvSpPr>
        <p:spPr>
          <a:xfrm>
            <a:off x="266700" y="6653150"/>
            <a:ext cx="2901373" cy="137160"/>
          </a:xfrm>
          <a:prstGeom prst="rect">
            <a:avLst/>
          </a:prstGeom>
        </p:spPr>
        <p:txBody>
          <a:bodyPr/>
          <a:lstStyle/>
          <a:p>
            <a:endParaRPr lang="en-US" dirty="0"/>
          </a:p>
        </p:txBody>
      </p:sp>
    </p:spTree>
    <p:extLst>
      <p:ext uri="{BB962C8B-B14F-4D97-AF65-F5344CB8AC3E}">
        <p14:creationId xmlns:p14="http://schemas.microsoft.com/office/powerpoint/2010/main" val="2103966943"/>
      </p:ext>
    </p:extLst>
  </p:cSld>
  <p:clrMapOvr>
    <a:masterClrMapping/>
  </p:clrMapOvr>
  <p:extLst>
    <p:ext uri="{DCECCB84-F9BA-43D5-87BE-67443E8EF086}">
      <p15:sldGuideLst xmlns:p15="http://schemas.microsoft.com/office/powerpoint/2012/main"/>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Title - 2 Sections">
    <p:spTree>
      <p:nvGrpSpPr>
        <p:cNvPr id="1" name=""/>
        <p:cNvGrpSpPr/>
        <p:nvPr/>
      </p:nvGrpSpPr>
      <p:grpSpPr>
        <a:xfrm>
          <a:off x="0" y="0"/>
          <a:ext cx="0" cy="0"/>
          <a:chOff x="0" y="0"/>
          <a:chExt cx="0" cy="0"/>
        </a:xfrm>
      </p:grpSpPr>
      <p:sp>
        <p:nvSpPr>
          <p:cNvPr id="3" name="Content Placeholder 2"/>
          <p:cNvSpPr>
            <a:spLocks noGrp="1"/>
          </p:cNvSpPr>
          <p:nvPr>
            <p:ph sz="quarter" idx="15"/>
          </p:nvPr>
        </p:nvSpPr>
        <p:spPr>
          <a:xfrm>
            <a:off x="266700" y="1028700"/>
            <a:ext cx="5721406" cy="5600700"/>
          </a:xfrm>
        </p:spPr>
        <p:txBody>
          <a:bodyPr/>
          <a:lstStyle>
            <a:lvl1pPr>
              <a:defRPr sz="1200">
                <a:solidFill>
                  <a:schemeClr val="tx1">
                    <a:lumMod val="75000"/>
                    <a:lumOff val="25000"/>
                  </a:schemeClr>
                </a:solidFill>
              </a:defRPr>
            </a:lvl1pPr>
            <a:lvl2pPr>
              <a:defRPr sz="1200">
                <a:solidFill>
                  <a:schemeClr val="tx1">
                    <a:lumMod val="75000"/>
                    <a:lumOff val="25000"/>
                  </a:schemeClr>
                </a:solidFill>
              </a:defRPr>
            </a:lvl2pPr>
            <a:lvl3pPr>
              <a:defRPr sz="1200">
                <a:solidFill>
                  <a:schemeClr val="tx1">
                    <a:lumMod val="75000"/>
                    <a:lumOff val="25000"/>
                  </a:schemeClr>
                </a:solidFill>
              </a:defRPr>
            </a:lvl3pPr>
            <a:lvl4pPr>
              <a:defRPr sz="1200">
                <a:solidFill>
                  <a:schemeClr val="tx1">
                    <a:lumMod val="75000"/>
                    <a:lumOff val="25000"/>
                  </a:schemeClr>
                </a:solidFill>
              </a:defRPr>
            </a:lvl4pPr>
            <a:lvl5pPr>
              <a:defRPr sz="12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Content Placeholder 2"/>
          <p:cNvSpPr>
            <a:spLocks noGrp="1"/>
          </p:cNvSpPr>
          <p:nvPr>
            <p:ph sz="quarter" idx="19"/>
          </p:nvPr>
        </p:nvSpPr>
        <p:spPr>
          <a:xfrm>
            <a:off x="6203894" y="1028700"/>
            <a:ext cx="5721406" cy="5600700"/>
          </a:xfrm>
        </p:spPr>
        <p:txBody>
          <a:bodyPr/>
          <a:lstStyle>
            <a:lvl1pPr>
              <a:defRPr sz="1200">
                <a:solidFill>
                  <a:schemeClr val="tx1">
                    <a:lumMod val="75000"/>
                    <a:lumOff val="25000"/>
                  </a:schemeClr>
                </a:solidFill>
              </a:defRPr>
            </a:lvl1pPr>
            <a:lvl2pPr>
              <a:defRPr sz="1200">
                <a:solidFill>
                  <a:schemeClr val="tx1">
                    <a:lumMod val="75000"/>
                    <a:lumOff val="25000"/>
                  </a:schemeClr>
                </a:solidFill>
              </a:defRPr>
            </a:lvl2pPr>
            <a:lvl3pPr>
              <a:defRPr sz="1200">
                <a:solidFill>
                  <a:schemeClr val="tx1">
                    <a:lumMod val="75000"/>
                    <a:lumOff val="25000"/>
                  </a:schemeClr>
                </a:solidFill>
              </a:defRPr>
            </a:lvl3pPr>
            <a:lvl4pPr>
              <a:defRPr sz="1200">
                <a:solidFill>
                  <a:schemeClr val="tx1">
                    <a:lumMod val="75000"/>
                    <a:lumOff val="25000"/>
                  </a:schemeClr>
                </a:solidFill>
              </a:defRPr>
            </a:lvl4pPr>
            <a:lvl5pPr>
              <a:defRPr sz="12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Date Placeholder 5">
            <a:extLst>
              <a:ext uri="{FF2B5EF4-FFF2-40B4-BE49-F238E27FC236}">
                <a16:creationId xmlns:a16="http://schemas.microsoft.com/office/drawing/2014/main" id="{BEC9A928-C3DF-2C22-44D2-6CEAF37A2452}"/>
              </a:ext>
            </a:extLst>
          </p:cNvPr>
          <p:cNvSpPr>
            <a:spLocks noGrp="1"/>
          </p:cNvSpPr>
          <p:nvPr>
            <p:ph type="dt" sz="half" idx="20"/>
          </p:nvPr>
        </p:nvSpPr>
        <p:spPr/>
        <p:txBody>
          <a:bodyPr/>
          <a:lstStyle/>
          <a:p>
            <a:endParaRPr lang="en-US" dirty="0"/>
          </a:p>
        </p:txBody>
      </p:sp>
      <p:sp>
        <p:nvSpPr>
          <p:cNvPr id="7" name="Footer Placeholder 6">
            <a:extLst>
              <a:ext uri="{FF2B5EF4-FFF2-40B4-BE49-F238E27FC236}">
                <a16:creationId xmlns:a16="http://schemas.microsoft.com/office/drawing/2014/main" id="{F7247472-A8F5-BC75-9086-8D91A7F6A294}"/>
              </a:ext>
            </a:extLst>
          </p:cNvPr>
          <p:cNvSpPr>
            <a:spLocks noGrp="1"/>
          </p:cNvSpPr>
          <p:nvPr>
            <p:ph type="ftr" sz="quarter" idx="21"/>
          </p:nvPr>
        </p:nvSpPr>
        <p:spPr/>
        <p:txBody>
          <a:bodyPr/>
          <a:lstStyle/>
          <a:p>
            <a:endParaRPr lang="en-US" dirty="0"/>
          </a:p>
        </p:txBody>
      </p:sp>
      <p:sp>
        <p:nvSpPr>
          <p:cNvPr id="4" name="Title 3">
            <a:extLst>
              <a:ext uri="{FF2B5EF4-FFF2-40B4-BE49-F238E27FC236}">
                <a16:creationId xmlns:a16="http://schemas.microsoft.com/office/drawing/2014/main" id="{FC0BCDB4-4C07-CBF2-EFC4-7CEF0E09948C}"/>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347178071"/>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Title - Sub-Head 2 Sections">
    <p:spTree>
      <p:nvGrpSpPr>
        <p:cNvPr id="1" name=""/>
        <p:cNvGrpSpPr/>
        <p:nvPr/>
      </p:nvGrpSpPr>
      <p:grpSpPr>
        <a:xfrm>
          <a:off x="0" y="0"/>
          <a:ext cx="0" cy="0"/>
          <a:chOff x="0" y="0"/>
          <a:chExt cx="0" cy="0"/>
        </a:xfrm>
      </p:grpSpPr>
      <p:sp>
        <p:nvSpPr>
          <p:cNvPr id="9" name="Text Placeholder 3"/>
          <p:cNvSpPr>
            <a:spLocks noGrp="1"/>
          </p:cNvSpPr>
          <p:nvPr>
            <p:ph type="body" sz="quarter" idx="13"/>
          </p:nvPr>
        </p:nvSpPr>
        <p:spPr>
          <a:xfrm>
            <a:off x="266700" y="1028700"/>
            <a:ext cx="5719572" cy="666241"/>
          </a:xfrm>
        </p:spPr>
        <p:txBody>
          <a:bodyPr bIns="0" anchor="b"/>
          <a:lstStyle>
            <a:lvl1pPr>
              <a:defRPr sz="1500">
                <a:solidFill>
                  <a:schemeClr val="tx1">
                    <a:lumMod val="75000"/>
                    <a:lumOff val="25000"/>
                  </a:schemeClr>
                </a:solidFill>
              </a:defRPr>
            </a:lvl1pPr>
          </a:lstStyle>
          <a:p>
            <a:pPr lvl="0"/>
            <a:r>
              <a:rPr lang="en-US" dirty="0"/>
              <a:t>Click to edit Master text styles</a:t>
            </a:r>
          </a:p>
        </p:txBody>
      </p:sp>
      <p:sp>
        <p:nvSpPr>
          <p:cNvPr id="13" name="Content Placeholder 2"/>
          <p:cNvSpPr>
            <a:spLocks noGrp="1"/>
          </p:cNvSpPr>
          <p:nvPr>
            <p:ph sz="quarter" idx="16"/>
          </p:nvPr>
        </p:nvSpPr>
        <p:spPr>
          <a:xfrm>
            <a:off x="266700" y="1743075"/>
            <a:ext cx="5721406" cy="4886325"/>
          </a:xfrm>
        </p:spPr>
        <p:txBody>
          <a:bodyPr/>
          <a:lstStyle>
            <a:lvl1pPr>
              <a:defRPr sz="1200">
                <a:solidFill>
                  <a:schemeClr val="tx1">
                    <a:lumMod val="75000"/>
                    <a:lumOff val="25000"/>
                  </a:schemeClr>
                </a:solidFill>
              </a:defRPr>
            </a:lvl1pPr>
            <a:lvl2pPr>
              <a:defRPr sz="1200">
                <a:solidFill>
                  <a:schemeClr val="tx1">
                    <a:lumMod val="75000"/>
                    <a:lumOff val="25000"/>
                  </a:schemeClr>
                </a:solidFill>
              </a:defRPr>
            </a:lvl2pPr>
            <a:lvl3pPr>
              <a:defRPr sz="1200">
                <a:solidFill>
                  <a:schemeClr val="tx1">
                    <a:lumMod val="75000"/>
                    <a:lumOff val="25000"/>
                  </a:schemeClr>
                </a:solidFill>
              </a:defRPr>
            </a:lvl3pPr>
            <a:lvl4pPr>
              <a:defRPr sz="1200">
                <a:solidFill>
                  <a:schemeClr val="tx1">
                    <a:lumMod val="75000"/>
                    <a:lumOff val="25000"/>
                  </a:schemeClr>
                </a:solidFill>
              </a:defRPr>
            </a:lvl4pPr>
            <a:lvl5pPr>
              <a:defRPr sz="12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5" name="Content Placeholder 2"/>
          <p:cNvSpPr>
            <a:spLocks noGrp="1"/>
          </p:cNvSpPr>
          <p:nvPr>
            <p:ph sz="quarter" idx="19"/>
          </p:nvPr>
        </p:nvSpPr>
        <p:spPr>
          <a:xfrm>
            <a:off x="6203894" y="1743075"/>
            <a:ext cx="5721406" cy="4886325"/>
          </a:xfrm>
        </p:spPr>
        <p:txBody>
          <a:bodyPr/>
          <a:lstStyle>
            <a:lvl1pPr>
              <a:defRPr sz="1200">
                <a:solidFill>
                  <a:schemeClr val="tx1">
                    <a:lumMod val="75000"/>
                    <a:lumOff val="25000"/>
                  </a:schemeClr>
                </a:solidFill>
              </a:defRPr>
            </a:lvl1pPr>
            <a:lvl2pPr>
              <a:defRPr sz="1200">
                <a:solidFill>
                  <a:schemeClr val="tx1">
                    <a:lumMod val="75000"/>
                    <a:lumOff val="25000"/>
                  </a:schemeClr>
                </a:solidFill>
              </a:defRPr>
            </a:lvl2pPr>
            <a:lvl3pPr>
              <a:defRPr sz="1200">
                <a:solidFill>
                  <a:schemeClr val="tx1">
                    <a:lumMod val="75000"/>
                    <a:lumOff val="25000"/>
                  </a:schemeClr>
                </a:solidFill>
              </a:defRPr>
            </a:lvl3pPr>
            <a:lvl4pPr>
              <a:defRPr sz="1200">
                <a:solidFill>
                  <a:schemeClr val="tx1">
                    <a:lumMod val="75000"/>
                    <a:lumOff val="25000"/>
                  </a:schemeClr>
                </a:solidFill>
              </a:defRPr>
            </a:lvl4pPr>
            <a:lvl5pPr>
              <a:defRPr sz="1200">
                <a:solidFill>
                  <a:schemeClr val="tx1">
                    <a:lumMod val="75000"/>
                    <a:lumOff val="25000"/>
                  </a:schemeClr>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6" name="Text Placeholder 3"/>
          <p:cNvSpPr>
            <a:spLocks noGrp="1"/>
          </p:cNvSpPr>
          <p:nvPr>
            <p:ph type="body" sz="quarter" idx="20"/>
          </p:nvPr>
        </p:nvSpPr>
        <p:spPr>
          <a:xfrm>
            <a:off x="6205728" y="1028700"/>
            <a:ext cx="5719572" cy="666241"/>
          </a:xfrm>
        </p:spPr>
        <p:txBody>
          <a:bodyPr bIns="0" anchor="b"/>
          <a:lstStyle>
            <a:lvl1pPr>
              <a:defRPr sz="1500">
                <a:solidFill>
                  <a:schemeClr val="tx1">
                    <a:lumMod val="75000"/>
                    <a:lumOff val="25000"/>
                  </a:schemeClr>
                </a:solidFill>
              </a:defRPr>
            </a:lvl1pPr>
          </a:lstStyle>
          <a:p>
            <a:pPr lvl="0"/>
            <a:r>
              <a:rPr lang="en-US" dirty="0"/>
              <a:t>Click to edit Master text styles</a:t>
            </a:r>
          </a:p>
        </p:txBody>
      </p:sp>
      <p:sp>
        <p:nvSpPr>
          <p:cNvPr id="5" name="Date Placeholder 4">
            <a:extLst>
              <a:ext uri="{FF2B5EF4-FFF2-40B4-BE49-F238E27FC236}">
                <a16:creationId xmlns:a16="http://schemas.microsoft.com/office/drawing/2014/main" id="{4FDAD6DC-C062-D2A7-C4D4-57F4C0FFAD4D}"/>
              </a:ext>
            </a:extLst>
          </p:cNvPr>
          <p:cNvSpPr>
            <a:spLocks noGrp="1"/>
          </p:cNvSpPr>
          <p:nvPr>
            <p:ph type="dt" sz="half" idx="21"/>
          </p:nvPr>
        </p:nvSpPr>
        <p:spPr/>
        <p:txBody>
          <a:bodyPr/>
          <a:lstStyle/>
          <a:p>
            <a:endParaRPr lang="en-US" dirty="0"/>
          </a:p>
        </p:txBody>
      </p:sp>
      <p:sp>
        <p:nvSpPr>
          <p:cNvPr id="6" name="Footer Placeholder 5">
            <a:extLst>
              <a:ext uri="{FF2B5EF4-FFF2-40B4-BE49-F238E27FC236}">
                <a16:creationId xmlns:a16="http://schemas.microsoft.com/office/drawing/2014/main" id="{7AA18071-1438-F3E3-FC9F-3F401EE7FED1}"/>
              </a:ext>
            </a:extLst>
          </p:cNvPr>
          <p:cNvSpPr>
            <a:spLocks noGrp="1"/>
          </p:cNvSpPr>
          <p:nvPr>
            <p:ph type="ftr" sz="quarter" idx="22"/>
          </p:nvPr>
        </p:nvSpPr>
        <p:spPr/>
        <p:txBody>
          <a:bodyPr/>
          <a:lstStyle/>
          <a:p>
            <a:endParaRPr lang="en-US" dirty="0"/>
          </a:p>
        </p:txBody>
      </p:sp>
      <p:sp>
        <p:nvSpPr>
          <p:cNvPr id="3" name="Title 2">
            <a:extLst>
              <a:ext uri="{FF2B5EF4-FFF2-40B4-BE49-F238E27FC236}">
                <a16:creationId xmlns:a16="http://schemas.microsoft.com/office/drawing/2014/main" id="{1D0F7681-D094-4E6D-0DF0-99CD21DC4236}"/>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33626410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Title - 2 Odd Sections">
    <p:spTree>
      <p:nvGrpSpPr>
        <p:cNvPr id="1" name=""/>
        <p:cNvGrpSpPr/>
        <p:nvPr/>
      </p:nvGrpSpPr>
      <p:grpSpPr>
        <a:xfrm>
          <a:off x="0" y="0"/>
          <a:ext cx="0" cy="0"/>
          <a:chOff x="0" y="0"/>
          <a:chExt cx="0" cy="0"/>
        </a:xfrm>
      </p:grpSpPr>
      <p:sp>
        <p:nvSpPr>
          <p:cNvPr id="3" name="Content Placeholder 2"/>
          <p:cNvSpPr>
            <a:spLocks noGrp="1"/>
          </p:cNvSpPr>
          <p:nvPr>
            <p:ph sz="quarter" idx="15"/>
          </p:nvPr>
        </p:nvSpPr>
        <p:spPr>
          <a:xfrm>
            <a:off x="266700" y="1028700"/>
            <a:ext cx="3779318" cy="5600700"/>
          </a:xfrm>
        </p:spPr>
        <p:txBody>
          <a:bodyPr/>
          <a:lstStyle>
            <a:lvl1pPr>
              <a:defRPr sz="1200">
                <a:solidFill>
                  <a:schemeClr val="tx1">
                    <a:lumMod val="75000"/>
                    <a:lumOff val="25000"/>
                  </a:schemeClr>
                </a:solidFill>
              </a:defRPr>
            </a:lvl1pPr>
            <a:lvl2pPr>
              <a:defRPr sz="1200">
                <a:solidFill>
                  <a:schemeClr val="tx1">
                    <a:lumMod val="75000"/>
                    <a:lumOff val="25000"/>
                  </a:schemeClr>
                </a:solidFill>
              </a:defRPr>
            </a:lvl2pPr>
            <a:lvl3pPr>
              <a:defRPr sz="1200">
                <a:solidFill>
                  <a:schemeClr val="tx1">
                    <a:lumMod val="75000"/>
                    <a:lumOff val="25000"/>
                  </a:schemeClr>
                </a:solidFill>
              </a:defRPr>
            </a:lvl3pPr>
            <a:lvl4pPr>
              <a:defRPr sz="1200">
                <a:solidFill>
                  <a:schemeClr val="tx1">
                    <a:lumMod val="75000"/>
                    <a:lumOff val="25000"/>
                  </a:schemeClr>
                </a:solidFill>
              </a:defRPr>
            </a:lvl4pPr>
            <a:lvl5pPr>
              <a:defRPr sz="12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Content Placeholder 2"/>
          <p:cNvSpPr>
            <a:spLocks noGrp="1"/>
          </p:cNvSpPr>
          <p:nvPr>
            <p:ph sz="quarter" idx="16"/>
          </p:nvPr>
        </p:nvSpPr>
        <p:spPr>
          <a:xfrm>
            <a:off x="4256410" y="1028700"/>
            <a:ext cx="7668889" cy="5600700"/>
          </a:xfrm>
        </p:spPr>
        <p:txBody>
          <a:bodyPr/>
          <a:lstStyle>
            <a:lvl1pPr>
              <a:defRPr sz="1200">
                <a:solidFill>
                  <a:schemeClr val="tx1">
                    <a:lumMod val="75000"/>
                    <a:lumOff val="25000"/>
                  </a:schemeClr>
                </a:solidFill>
              </a:defRPr>
            </a:lvl1pPr>
            <a:lvl2pPr>
              <a:defRPr sz="1200">
                <a:solidFill>
                  <a:schemeClr val="tx1">
                    <a:lumMod val="75000"/>
                    <a:lumOff val="25000"/>
                  </a:schemeClr>
                </a:solidFill>
              </a:defRPr>
            </a:lvl2pPr>
            <a:lvl3pPr>
              <a:defRPr sz="1200">
                <a:solidFill>
                  <a:schemeClr val="tx1">
                    <a:lumMod val="75000"/>
                    <a:lumOff val="25000"/>
                  </a:schemeClr>
                </a:solidFill>
              </a:defRPr>
            </a:lvl3pPr>
            <a:lvl4pPr>
              <a:defRPr sz="1200">
                <a:solidFill>
                  <a:schemeClr val="tx1">
                    <a:lumMod val="75000"/>
                    <a:lumOff val="25000"/>
                  </a:schemeClr>
                </a:solidFill>
              </a:defRPr>
            </a:lvl4pPr>
            <a:lvl5pPr>
              <a:defRPr sz="12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Date Placeholder 5">
            <a:extLst>
              <a:ext uri="{FF2B5EF4-FFF2-40B4-BE49-F238E27FC236}">
                <a16:creationId xmlns:a16="http://schemas.microsoft.com/office/drawing/2014/main" id="{10D79471-1A0E-36EB-1B94-DDE0CE561EA3}"/>
              </a:ext>
            </a:extLst>
          </p:cNvPr>
          <p:cNvSpPr>
            <a:spLocks noGrp="1"/>
          </p:cNvSpPr>
          <p:nvPr>
            <p:ph type="dt" sz="half" idx="17"/>
          </p:nvPr>
        </p:nvSpPr>
        <p:spPr/>
        <p:txBody>
          <a:bodyPr/>
          <a:lstStyle/>
          <a:p>
            <a:endParaRPr lang="en-US" dirty="0"/>
          </a:p>
        </p:txBody>
      </p:sp>
      <p:sp>
        <p:nvSpPr>
          <p:cNvPr id="7" name="Footer Placeholder 6">
            <a:extLst>
              <a:ext uri="{FF2B5EF4-FFF2-40B4-BE49-F238E27FC236}">
                <a16:creationId xmlns:a16="http://schemas.microsoft.com/office/drawing/2014/main" id="{5876C5F4-629A-E5A4-73FB-E8465BDB57BF}"/>
              </a:ext>
            </a:extLst>
          </p:cNvPr>
          <p:cNvSpPr>
            <a:spLocks noGrp="1"/>
          </p:cNvSpPr>
          <p:nvPr>
            <p:ph type="ftr" sz="quarter" idx="18"/>
          </p:nvPr>
        </p:nvSpPr>
        <p:spPr/>
        <p:txBody>
          <a:bodyPr/>
          <a:lstStyle/>
          <a:p>
            <a:endParaRPr lang="en-US" dirty="0"/>
          </a:p>
        </p:txBody>
      </p:sp>
      <p:sp>
        <p:nvSpPr>
          <p:cNvPr id="4" name="Title 3">
            <a:extLst>
              <a:ext uri="{FF2B5EF4-FFF2-40B4-BE49-F238E27FC236}">
                <a16:creationId xmlns:a16="http://schemas.microsoft.com/office/drawing/2014/main" id="{CC30DB31-FD65-4D95-4478-6813E7F155CE}"/>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465561501"/>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1_Title - 2 Odd Section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11" name="Content Placeholder 2"/>
          <p:cNvSpPr>
            <a:spLocks noGrp="1"/>
          </p:cNvSpPr>
          <p:nvPr>
            <p:ph sz="quarter" idx="15"/>
          </p:nvPr>
        </p:nvSpPr>
        <p:spPr>
          <a:xfrm>
            <a:off x="8145982" y="1028700"/>
            <a:ext cx="3779318" cy="5600700"/>
          </a:xfrm>
        </p:spPr>
        <p:txBody>
          <a:bodyPr/>
          <a:lstStyle>
            <a:lvl1pPr>
              <a:defRPr sz="1200">
                <a:solidFill>
                  <a:schemeClr val="tx1">
                    <a:lumMod val="75000"/>
                    <a:lumOff val="25000"/>
                  </a:schemeClr>
                </a:solidFill>
              </a:defRPr>
            </a:lvl1pPr>
            <a:lvl2pPr>
              <a:defRPr sz="1200">
                <a:solidFill>
                  <a:schemeClr val="tx1">
                    <a:lumMod val="75000"/>
                    <a:lumOff val="25000"/>
                  </a:schemeClr>
                </a:solidFill>
              </a:defRPr>
            </a:lvl2pPr>
            <a:lvl3pPr>
              <a:defRPr sz="1200">
                <a:solidFill>
                  <a:schemeClr val="tx1">
                    <a:lumMod val="75000"/>
                    <a:lumOff val="25000"/>
                  </a:schemeClr>
                </a:solidFill>
              </a:defRPr>
            </a:lvl3pPr>
            <a:lvl4pPr>
              <a:defRPr sz="1200">
                <a:solidFill>
                  <a:schemeClr val="tx1">
                    <a:lumMod val="75000"/>
                    <a:lumOff val="25000"/>
                  </a:schemeClr>
                </a:solidFill>
              </a:defRPr>
            </a:lvl4pPr>
            <a:lvl5pPr>
              <a:defRPr sz="12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Content Placeholder 2"/>
          <p:cNvSpPr>
            <a:spLocks noGrp="1"/>
          </p:cNvSpPr>
          <p:nvPr>
            <p:ph sz="quarter" idx="16"/>
          </p:nvPr>
        </p:nvSpPr>
        <p:spPr>
          <a:xfrm>
            <a:off x="266700" y="1028700"/>
            <a:ext cx="7668888" cy="5600700"/>
          </a:xfrm>
        </p:spPr>
        <p:txBody>
          <a:bodyPr/>
          <a:lstStyle>
            <a:lvl1pPr>
              <a:defRPr sz="1200">
                <a:solidFill>
                  <a:schemeClr val="tx1">
                    <a:lumMod val="75000"/>
                    <a:lumOff val="25000"/>
                  </a:schemeClr>
                </a:solidFill>
              </a:defRPr>
            </a:lvl1pPr>
            <a:lvl2pPr>
              <a:defRPr sz="1200">
                <a:solidFill>
                  <a:schemeClr val="tx1">
                    <a:lumMod val="75000"/>
                    <a:lumOff val="25000"/>
                  </a:schemeClr>
                </a:solidFill>
              </a:defRPr>
            </a:lvl2pPr>
            <a:lvl3pPr>
              <a:defRPr sz="1200">
                <a:solidFill>
                  <a:schemeClr val="tx1">
                    <a:lumMod val="75000"/>
                    <a:lumOff val="25000"/>
                  </a:schemeClr>
                </a:solidFill>
              </a:defRPr>
            </a:lvl3pPr>
            <a:lvl4pPr>
              <a:defRPr sz="1200">
                <a:solidFill>
                  <a:schemeClr val="tx1">
                    <a:lumMod val="75000"/>
                    <a:lumOff val="25000"/>
                  </a:schemeClr>
                </a:solidFill>
              </a:defRPr>
            </a:lvl4pPr>
            <a:lvl5pPr>
              <a:defRPr sz="12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a:extLst>
              <a:ext uri="{FF2B5EF4-FFF2-40B4-BE49-F238E27FC236}">
                <a16:creationId xmlns:a16="http://schemas.microsoft.com/office/drawing/2014/main" id="{B58768C3-8315-3411-54A8-2C8239251263}"/>
              </a:ext>
            </a:extLst>
          </p:cNvPr>
          <p:cNvSpPr>
            <a:spLocks noGrp="1"/>
          </p:cNvSpPr>
          <p:nvPr>
            <p:ph type="dt" sz="half" idx="17"/>
          </p:nvPr>
        </p:nvSpPr>
        <p:spPr/>
        <p:txBody>
          <a:bodyPr/>
          <a:lstStyle/>
          <a:p>
            <a:endParaRPr lang="en-US" dirty="0"/>
          </a:p>
        </p:txBody>
      </p:sp>
      <p:sp>
        <p:nvSpPr>
          <p:cNvPr id="6" name="Footer Placeholder 5">
            <a:extLst>
              <a:ext uri="{FF2B5EF4-FFF2-40B4-BE49-F238E27FC236}">
                <a16:creationId xmlns:a16="http://schemas.microsoft.com/office/drawing/2014/main" id="{28938FEB-D648-AE71-0FA1-805FFC832488}"/>
              </a:ext>
            </a:extLst>
          </p:cNvPr>
          <p:cNvSpPr>
            <a:spLocks noGrp="1"/>
          </p:cNvSpPr>
          <p:nvPr>
            <p:ph type="ftr" sz="quarter" idx="18"/>
          </p:nvPr>
        </p:nvSpPr>
        <p:spPr/>
        <p:txBody>
          <a:bodyPr/>
          <a:lstStyle/>
          <a:p>
            <a:endParaRPr lang="en-US" dirty="0"/>
          </a:p>
        </p:txBody>
      </p:sp>
    </p:spTree>
    <p:extLst>
      <p:ext uri="{BB962C8B-B14F-4D97-AF65-F5344CB8AC3E}">
        <p14:creationId xmlns:p14="http://schemas.microsoft.com/office/powerpoint/2010/main" val="2649818685"/>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Title - Quad-Chart">
    <p:spTree>
      <p:nvGrpSpPr>
        <p:cNvPr id="1" name=""/>
        <p:cNvGrpSpPr/>
        <p:nvPr/>
      </p:nvGrpSpPr>
      <p:grpSpPr>
        <a:xfrm>
          <a:off x="0" y="0"/>
          <a:ext cx="0" cy="0"/>
          <a:chOff x="0" y="0"/>
          <a:chExt cx="0" cy="0"/>
        </a:xfrm>
      </p:grpSpPr>
      <p:sp>
        <p:nvSpPr>
          <p:cNvPr id="3" name="Content Placeholder 2"/>
          <p:cNvSpPr>
            <a:spLocks noGrp="1"/>
          </p:cNvSpPr>
          <p:nvPr>
            <p:ph sz="quarter" idx="15"/>
          </p:nvPr>
        </p:nvSpPr>
        <p:spPr>
          <a:xfrm>
            <a:off x="266700" y="1028700"/>
            <a:ext cx="5753100" cy="2667000"/>
          </a:xfrm>
        </p:spPr>
        <p:txBody>
          <a:bodyPr/>
          <a:lstStyle>
            <a:lvl1pPr>
              <a:defRPr sz="900">
                <a:solidFill>
                  <a:schemeClr val="tx1">
                    <a:lumMod val="75000"/>
                    <a:lumOff val="25000"/>
                  </a:schemeClr>
                </a:solidFill>
              </a:defRPr>
            </a:lvl1pPr>
            <a:lvl2pPr>
              <a:defRPr sz="900">
                <a:solidFill>
                  <a:schemeClr val="tx1">
                    <a:lumMod val="75000"/>
                    <a:lumOff val="25000"/>
                  </a:schemeClr>
                </a:solidFill>
              </a:defRPr>
            </a:lvl2pPr>
            <a:lvl3pPr>
              <a:defRPr sz="900">
                <a:solidFill>
                  <a:schemeClr val="tx1">
                    <a:lumMod val="75000"/>
                    <a:lumOff val="25000"/>
                  </a:schemeClr>
                </a:solidFill>
              </a:defRPr>
            </a:lvl3pPr>
            <a:lvl4pPr>
              <a:defRPr sz="900">
                <a:solidFill>
                  <a:schemeClr val="tx1">
                    <a:lumMod val="75000"/>
                    <a:lumOff val="25000"/>
                  </a:schemeClr>
                </a:solidFill>
              </a:defRPr>
            </a:lvl4pPr>
            <a:lvl5pPr>
              <a:defRPr sz="9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cxnSp>
        <p:nvCxnSpPr>
          <p:cNvPr id="4" name="Straight Connector 3"/>
          <p:cNvCxnSpPr/>
          <p:nvPr userDrawn="1"/>
        </p:nvCxnSpPr>
        <p:spPr>
          <a:xfrm>
            <a:off x="381000" y="3775869"/>
            <a:ext cx="11430000" cy="0"/>
          </a:xfrm>
          <a:prstGeom prst="line">
            <a:avLst/>
          </a:prstGeom>
          <a:ln w="12700">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userDrawn="1"/>
        </p:nvCxnSpPr>
        <p:spPr>
          <a:xfrm>
            <a:off x="6096000" y="1028700"/>
            <a:ext cx="0" cy="5600700"/>
          </a:xfrm>
          <a:prstGeom prst="line">
            <a:avLst/>
          </a:prstGeom>
          <a:ln w="12700">
            <a:solidFill>
              <a:schemeClr val="accent6"/>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p:txBody>
          <a:bodyPr/>
          <a:lstStyle/>
          <a:p>
            <a:r>
              <a:rPr lang="en-US" dirty="0"/>
              <a:t>Click to edit Master title style</a:t>
            </a:r>
          </a:p>
        </p:txBody>
      </p:sp>
      <p:sp>
        <p:nvSpPr>
          <p:cNvPr id="16" name="Content Placeholder 2"/>
          <p:cNvSpPr>
            <a:spLocks noGrp="1"/>
          </p:cNvSpPr>
          <p:nvPr>
            <p:ph sz="quarter" idx="22"/>
          </p:nvPr>
        </p:nvSpPr>
        <p:spPr>
          <a:xfrm>
            <a:off x="266700" y="3855720"/>
            <a:ext cx="5753100" cy="2773680"/>
          </a:xfrm>
        </p:spPr>
        <p:txBody>
          <a:bodyPr/>
          <a:lstStyle>
            <a:lvl1pPr>
              <a:defRPr sz="900">
                <a:solidFill>
                  <a:schemeClr val="tx1">
                    <a:lumMod val="75000"/>
                    <a:lumOff val="25000"/>
                  </a:schemeClr>
                </a:solidFill>
              </a:defRPr>
            </a:lvl1pPr>
            <a:lvl2pPr>
              <a:defRPr sz="900">
                <a:solidFill>
                  <a:schemeClr val="tx1">
                    <a:lumMod val="75000"/>
                    <a:lumOff val="25000"/>
                  </a:schemeClr>
                </a:solidFill>
              </a:defRPr>
            </a:lvl2pPr>
            <a:lvl3pPr>
              <a:defRPr sz="900">
                <a:solidFill>
                  <a:schemeClr val="tx1">
                    <a:lumMod val="75000"/>
                    <a:lumOff val="25000"/>
                  </a:schemeClr>
                </a:solidFill>
              </a:defRPr>
            </a:lvl3pPr>
            <a:lvl4pPr>
              <a:defRPr sz="900">
                <a:solidFill>
                  <a:schemeClr val="tx1">
                    <a:lumMod val="75000"/>
                    <a:lumOff val="25000"/>
                  </a:schemeClr>
                </a:solidFill>
              </a:defRPr>
            </a:lvl4pPr>
            <a:lvl5pPr>
              <a:defRPr sz="9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7" name="Content Placeholder 2"/>
          <p:cNvSpPr>
            <a:spLocks noGrp="1"/>
          </p:cNvSpPr>
          <p:nvPr>
            <p:ph sz="quarter" idx="23"/>
          </p:nvPr>
        </p:nvSpPr>
        <p:spPr>
          <a:xfrm>
            <a:off x="6172200" y="1028700"/>
            <a:ext cx="5753100" cy="2667000"/>
          </a:xfrm>
        </p:spPr>
        <p:txBody>
          <a:bodyPr/>
          <a:lstStyle>
            <a:lvl1pPr>
              <a:defRPr sz="900">
                <a:solidFill>
                  <a:schemeClr val="tx1">
                    <a:lumMod val="75000"/>
                    <a:lumOff val="25000"/>
                  </a:schemeClr>
                </a:solidFill>
              </a:defRPr>
            </a:lvl1pPr>
            <a:lvl2pPr>
              <a:defRPr sz="900">
                <a:solidFill>
                  <a:schemeClr val="tx1">
                    <a:lumMod val="75000"/>
                    <a:lumOff val="25000"/>
                  </a:schemeClr>
                </a:solidFill>
              </a:defRPr>
            </a:lvl2pPr>
            <a:lvl3pPr>
              <a:defRPr sz="900">
                <a:solidFill>
                  <a:schemeClr val="tx1">
                    <a:lumMod val="75000"/>
                    <a:lumOff val="25000"/>
                  </a:schemeClr>
                </a:solidFill>
              </a:defRPr>
            </a:lvl3pPr>
            <a:lvl4pPr>
              <a:defRPr sz="900">
                <a:solidFill>
                  <a:schemeClr val="tx1">
                    <a:lumMod val="75000"/>
                    <a:lumOff val="25000"/>
                  </a:schemeClr>
                </a:solidFill>
              </a:defRPr>
            </a:lvl4pPr>
            <a:lvl5pPr>
              <a:defRPr sz="9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8" name="Content Placeholder 2"/>
          <p:cNvSpPr>
            <a:spLocks noGrp="1"/>
          </p:cNvSpPr>
          <p:nvPr>
            <p:ph sz="quarter" idx="24"/>
          </p:nvPr>
        </p:nvSpPr>
        <p:spPr>
          <a:xfrm>
            <a:off x="6172200" y="3855720"/>
            <a:ext cx="5753100" cy="2773680"/>
          </a:xfrm>
        </p:spPr>
        <p:txBody>
          <a:bodyPr/>
          <a:lstStyle>
            <a:lvl1pPr>
              <a:defRPr sz="900">
                <a:solidFill>
                  <a:schemeClr val="tx1">
                    <a:lumMod val="75000"/>
                    <a:lumOff val="25000"/>
                  </a:schemeClr>
                </a:solidFill>
              </a:defRPr>
            </a:lvl1pPr>
            <a:lvl2pPr>
              <a:defRPr sz="900">
                <a:solidFill>
                  <a:schemeClr val="tx1">
                    <a:lumMod val="75000"/>
                    <a:lumOff val="25000"/>
                  </a:schemeClr>
                </a:solidFill>
              </a:defRPr>
            </a:lvl2pPr>
            <a:lvl3pPr>
              <a:defRPr sz="900">
                <a:solidFill>
                  <a:schemeClr val="tx1">
                    <a:lumMod val="75000"/>
                    <a:lumOff val="25000"/>
                  </a:schemeClr>
                </a:solidFill>
              </a:defRPr>
            </a:lvl3pPr>
            <a:lvl4pPr>
              <a:defRPr sz="900">
                <a:solidFill>
                  <a:schemeClr val="tx1">
                    <a:lumMod val="75000"/>
                    <a:lumOff val="25000"/>
                  </a:schemeClr>
                </a:solidFill>
              </a:defRPr>
            </a:lvl4pPr>
            <a:lvl5pPr>
              <a:defRPr sz="900">
                <a:solidFill>
                  <a:schemeClr val="tx1">
                    <a:lumMod val="75000"/>
                    <a:lumOff val="25000"/>
                  </a:schemeClr>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a:extLst>
              <a:ext uri="{FF2B5EF4-FFF2-40B4-BE49-F238E27FC236}">
                <a16:creationId xmlns:a16="http://schemas.microsoft.com/office/drawing/2014/main" id="{A5AAE838-AA12-FA5F-5DA0-1ABB713993D9}"/>
              </a:ext>
            </a:extLst>
          </p:cNvPr>
          <p:cNvSpPr>
            <a:spLocks noGrp="1"/>
          </p:cNvSpPr>
          <p:nvPr>
            <p:ph type="dt" sz="half" idx="25"/>
          </p:nvPr>
        </p:nvSpPr>
        <p:spPr/>
        <p:txBody>
          <a:bodyPr/>
          <a:lstStyle/>
          <a:p>
            <a:endParaRPr lang="en-US" dirty="0"/>
          </a:p>
        </p:txBody>
      </p:sp>
      <p:sp>
        <p:nvSpPr>
          <p:cNvPr id="8" name="Footer Placeholder 7">
            <a:extLst>
              <a:ext uri="{FF2B5EF4-FFF2-40B4-BE49-F238E27FC236}">
                <a16:creationId xmlns:a16="http://schemas.microsoft.com/office/drawing/2014/main" id="{AE34FB74-F548-AD28-A10C-D5391FE1CF47}"/>
              </a:ext>
            </a:extLst>
          </p:cNvPr>
          <p:cNvSpPr>
            <a:spLocks noGrp="1"/>
          </p:cNvSpPr>
          <p:nvPr>
            <p:ph type="ftr" sz="quarter" idx="26"/>
          </p:nvPr>
        </p:nvSpPr>
        <p:spPr/>
        <p:txBody>
          <a:bodyPr/>
          <a:lstStyle/>
          <a:p>
            <a:endParaRPr lang="en-US" dirty="0"/>
          </a:p>
        </p:txBody>
      </p:sp>
    </p:spTree>
    <p:extLst>
      <p:ext uri="{BB962C8B-B14F-4D97-AF65-F5344CB8AC3E}">
        <p14:creationId xmlns:p14="http://schemas.microsoft.com/office/powerpoint/2010/main" val="2977904076"/>
      </p:ext>
    </p:extLst>
  </p:cSld>
  <p:clrMapOvr>
    <a:masterClrMapping/>
  </p:clrMapOvr>
  <p:extLst>
    <p:ext uri="{DCECCB84-F9BA-43D5-87BE-67443E8EF086}">
      <p15:sldGuideLst xmlns:p15="http://schemas.microsoft.com/office/powerpoint/2012/main">
        <p15:guide id="1" orient="horz" pos="2328">
          <p15:clr>
            <a:srgbClr val="FBAE40"/>
          </p15:clr>
        </p15:guide>
        <p15:guide id="2" orient="horz" pos="2424">
          <p15:clr>
            <a:srgbClr val="FBAE40"/>
          </p15:clr>
        </p15:guide>
        <p15:guide id="3" pos="3888">
          <p15:clr>
            <a:srgbClr val="FBAE40"/>
          </p15:clr>
        </p15:guide>
        <p15:guide id="4" pos="3792">
          <p15:clr>
            <a:srgbClr val="FBAE40"/>
          </p15:clr>
        </p15:guide>
      </p15:sldGuideLst>
    </p:ext>
  </p:extLs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Title - Custom-Quad">
    <p:spTree>
      <p:nvGrpSpPr>
        <p:cNvPr id="1" name=""/>
        <p:cNvGrpSpPr/>
        <p:nvPr/>
      </p:nvGrpSpPr>
      <p:grpSpPr>
        <a:xfrm>
          <a:off x="0" y="0"/>
          <a:ext cx="0" cy="0"/>
          <a:chOff x="0" y="0"/>
          <a:chExt cx="0" cy="0"/>
        </a:xfrm>
      </p:grpSpPr>
      <p:cxnSp>
        <p:nvCxnSpPr>
          <p:cNvPr id="4" name="Straight Connector 3"/>
          <p:cNvCxnSpPr/>
          <p:nvPr userDrawn="1"/>
        </p:nvCxnSpPr>
        <p:spPr>
          <a:xfrm>
            <a:off x="381000" y="3430819"/>
            <a:ext cx="11430000" cy="0"/>
          </a:xfrm>
          <a:prstGeom prst="line">
            <a:avLst/>
          </a:prstGeom>
          <a:ln w="12700">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userDrawn="1"/>
        </p:nvCxnSpPr>
        <p:spPr>
          <a:xfrm>
            <a:off x="6096000" y="1028700"/>
            <a:ext cx="0" cy="5600700"/>
          </a:xfrm>
          <a:prstGeom prst="line">
            <a:avLst/>
          </a:prstGeom>
          <a:ln w="12700">
            <a:solidFill>
              <a:schemeClr val="accent6"/>
            </a:solidFill>
          </a:ln>
        </p:spPr>
        <p:style>
          <a:lnRef idx="1">
            <a:schemeClr val="accent1"/>
          </a:lnRef>
          <a:fillRef idx="0">
            <a:schemeClr val="accent1"/>
          </a:fillRef>
          <a:effectRef idx="0">
            <a:schemeClr val="accent1"/>
          </a:effectRef>
          <a:fontRef idx="minor">
            <a:schemeClr val="tx1"/>
          </a:fontRef>
        </p:style>
      </p:cxnSp>
      <p:sp>
        <p:nvSpPr>
          <p:cNvPr id="18" name="Content Placeholder 4"/>
          <p:cNvSpPr>
            <a:spLocks noGrp="1"/>
          </p:cNvSpPr>
          <p:nvPr>
            <p:ph sz="quarter" idx="24"/>
          </p:nvPr>
        </p:nvSpPr>
        <p:spPr>
          <a:xfrm>
            <a:off x="6172200" y="3543300"/>
            <a:ext cx="5753100" cy="3086100"/>
          </a:xfrm>
        </p:spPr>
        <p:txBody>
          <a:bodyPr/>
          <a:lstStyle>
            <a:lvl1pPr>
              <a:defRPr sz="900">
                <a:solidFill>
                  <a:schemeClr val="tx1">
                    <a:lumMod val="75000"/>
                    <a:lumOff val="25000"/>
                  </a:schemeClr>
                </a:solidFill>
              </a:defRPr>
            </a:lvl1pPr>
            <a:lvl2pPr>
              <a:defRPr sz="900">
                <a:solidFill>
                  <a:schemeClr val="tx1">
                    <a:lumMod val="75000"/>
                    <a:lumOff val="25000"/>
                  </a:schemeClr>
                </a:solidFill>
              </a:defRPr>
            </a:lvl2pPr>
            <a:lvl3pPr>
              <a:defRPr sz="900">
                <a:solidFill>
                  <a:schemeClr val="tx1">
                    <a:lumMod val="75000"/>
                    <a:lumOff val="25000"/>
                  </a:schemeClr>
                </a:solidFill>
              </a:defRPr>
            </a:lvl3pPr>
            <a:lvl4pPr>
              <a:defRPr sz="900">
                <a:solidFill>
                  <a:schemeClr val="tx1">
                    <a:lumMod val="75000"/>
                    <a:lumOff val="25000"/>
                  </a:schemeClr>
                </a:solidFill>
              </a:defRPr>
            </a:lvl4pPr>
            <a:lvl5pPr>
              <a:defRPr sz="900">
                <a:solidFill>
                  <a:schemeClr val="tx1">
                    <a:lumMod val="75000"/>
                    <a:lumOff val="25000"/>
                  </a:schemeClr>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6" name="Content Placeholder 3"/>
          <p:cNvSpPr>
            <a:spLocks noGrp="1"/>
          </p:cNvSpPr>
          <p:nvPr>
            <p:ph sz="quarter" idx="22"/>
          </p:nvPr>
        </p:nvSpPr>
        <p:spPr>
          <a:xfrm>
            <a:off x="266700" y="3543300"/>
            <a:ext cx="5753100" cy="3086100"/>
          </a:xfrm>
        </p:spPr>
        <p:txBody>
          <a:bodyPr/>
          <a:lstStyle>
            <a:lvl1pPr>
              <a:defRPr sz="900">
                <a:solidFill>
                  <a:schemeClr val="tx1">
                    <a:lumMod val="75000"/>
                    <a:lumOff val="25000"/>
                  </a:schemeClr>
                </a:solidFill>
              </a:defRPr>
            </a:lvl1pPr>
            <a:lvl2pPr>
              <a:defRPr sz="900">
                <a:solidFill>
                  <a:schemeClr val="tx1">
                    <a:lumMod val="75000"/>
                    <a:lumOff val="25000"/>
                  </a:schemeClr>
                </a:solidFill>
              </a:defRPr>
            </a:lvl2pPr>
            <a:lvl3pPr>
              <a:defRPr sz="900">
                <a:solidFill>
                  <a:schemeClr val="tx1">
                    <a:lumMod val="75000"/>
                    <a:lumOff val="25000"/>
                  </a:schemeClr>
                </a:solidFill>
              </a:defRPr>
            </a:lvl3pPr>
            <a:lvl4pPr>
              <a:defRPr sz="900">
                <a:solidFill>
                  <a:schemeClr val="tx1">
                    <a:lumMod val="75000"/>
                    <a:lumOff val="25000"/>
                  </a:schemeClr>
                </a:solidFill>
              </a:defRPr>
            </a:lvl4pPr>
            <a:lvl5pPr>
              <a:defRPr sz="9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7" name="Content Placeholder 2"/>
          <p:cNvSpPr>
            <a:spLocks noGrp="1"/>
          </p:cNvSpPr>
          <p:nvPr>
            <p:ph sz="quarter" idx="23"/>
          </p:nvPr>
        </p:nvSpPr>
        <p:spPr>
          <a:xfrm>
            <a:off x="6172200" y="1028700"/>
            <a:ext cx="5753100" cy="2283843"/>
          </a:xfrm>
        </p:spPr>
        <p:txBody>
          <a:bodyPr/>
          <a:lstStyle>
            <a:lvl1pPr>
              <a:defRPr sz="900">
                <a:solidFill>
                  <a:schemeClr val="tx1">
                    <a:lumMod val="75000"/>
                    <a:lumOff val="25000"/>
                  </a:schemeClr>
                </a:solidFill>
              </a:defRPr>
            </a:lvl1pPr>
            <a:lvl2pPr>
              <a:defRPr sz="900">
                <a:solidFill>
                  <a:schemeClr val="tx1">
                    <a:lumMod val="75000"/>
                    <a:lumOff val="25000"/>
                  </a:schemeClr>
                </a:solidFill>
              </a:defRPr>
            </a:lvl2pPr>
            <a:lvl3pPr>
              <a:defRPr sz="900">
                <a:solidFill>
                  <a:schemeClr val="tx1">
                    <a:lumMod val="75000"/>
                    <a:lumOff val="25000"/>
                  </a:schemeClr>
                </a:solidFill>
              </a:defRPr>
            </a:lvl3pPr>
            <a:lvl4pPr>
              <a:defRPr sz="900">
                <a:solidFill>
                  <a:schemeClr val="tx1">
                    <a:lumMod val="75000"/>
                    <a:lumOff val="25000"/>
                  </a:schemeClr>
                </a:solidFill>
              </a:defRPr>
            </a:lvl4pPr>
            <a:lvl5pPr>
              <a:defRPr sz="9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Content Placeholder 1"/>
          <p:cNvSpPr>
            <a:spLocks noGrp="1"/>
          </p:cNvSpPr>
          <p:nvPr>
            <p:ph sz="quarter" idx="15"/>
          </p:nvPr>
        </p:nvSpPr>
        <p:spPr>
          <a:xfrm>
            <a:off x="266700" y="1028700"/>
            <a:ext cx="5753100" cy="2283843"/>
          </a:xfrm>
        </p:spPr>
        <p:txBody>
          <a:bodyPr/>
          <a:lstStyle>
            <a:lvl1pPr>
              <a:defRPr sz="900">
                <a:solidFill>
                  <a:schemeClr val="tx1">
                    <a:lumMod val="75000"/>
                    <a:lumOff val="25000"/>
                  </a:schemeClr>
                </a:solidFill>
              </a:defRPr>
            </a:lvl1pPr>
            <a:lvl2pPr>
              <a:defRPr sz="900">
                <a:solidFill>
                  <a:schemeClr val="tx1">
                    <a:lumMod val="75000"/>
                    <a:lumOff val="25000"/>
                  </a:schemeClr>
                </a:solidFill>
              </a:defRPr>
            </a:lvl2pPr>
            <a:lvl3pPr>
              <a:defRPr sz="900">
                <a:solidFill>
                  <a:schemeClr val="tx1">
                    <a:lumMod val="75000"/>
                    <a:lumOff val="25000"/>
                  </a:schemeClr>
                </a:solidFill>
              </a:defRPr>
            </a:lvl3pPr>
            <a:lvl4pPr>
              <a:defRPr sz="900">
                <a:solidFill>
                  <a:schemeClr val="tx1">
                    <a:lumMod val="75000"/>
                    <a:lumOff val="25000"/>
                  </a:schemeClr>
                </a:solidFill>
              </a:defRPr>
            </a:lvl4pPr>
            <a:lvl5pPr>
              <a:defRPr sz="9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1"/>
          <p:cNvSpPr>
            <a:spLocks noGrp="1"/>
          </p:cNvSpPr>
          <p:nvPr>
            <p:ph type="title"/>
          </p:nvPr>
        </p:nvSpPr>
        <p:spPr/>
        <p:txBody>
          <a:bodyPr/>
          <a:lstStyle/>
          <a:p>
            <a:r>
              <a:rPr lang="en-US" dirty="0"/>
              <a:t>Click to edit Master title style</a:t>
            </a:r>
          </a:p>
        </p:txBody>
      </p:sp>
      <p:sp>
        <p:nvSpPr>
          <p:cNvPr id="5" name="Date Placeholder 4">
            <a:extLst>
              <a:ext uri="{FF2B5EF4-FFF2-40B4-BE49-F238E27FC236}">
                <a16:creationId xmlns:a16="http://schemas.microsoft.com/office/drawing/2014/main" id="{AADB0298-AAE9-38A5-935C-537E8444E40C}"/>
              </a:ext>
            </a:extLst>
          </p:cNvPr>
          <p:cNvSpPr>
            <a:spLocks noGrp="1"/>
          </p:cNvSpPr>
          <p:nvPr>
            <p:ph type="dt" sz="half" idx="25"/>
          </p:nvPr>
        </p:nvSpPr>
        <p:spPr/>
        <p:txBody>
          <a:bodyPr/>
          <a:lstStyle/>
          <a:p>
            <a:endParaRPr lang="en-US" dirty="0"/>
          </a:p>
        </p:txBody>
      </p:sp>
      <p:sp>
        <p:nvSpPr>
          <p:cNvPr id="6" name="Footer Placeholder 5">
            <a:extLst>
              <a:ext uri="{FF2B5EF4-FFF2-40B4-BE49-F238E27FC236}">
                <a16:creationId xmlns:a16="http://schemas.microsoft.com/office/drawing/2014/main" id="{D52C905D-E7A5-5841-E24E-8E8D9EAF35CE}"/>
              </a:ext>
            </a:extLst>
          </p:cNvPr>
          <p:cNvSpPr>
            <a:spLocks noGrp="1"/>
          </p:cNvSpPr>
          <p:nvPr>
            <p:ph type="ftr" sz="quarter" idx="26"/>
          </p:nvPr>
        </p:nvSpPr>
        <p:spPr/>
        <p:txBody>
          <a:bodyPr/>
          <a:lstStyle/>
          <a:p>
            <a:endParaRPr lang="en-US" dirty="0"/>
          </a:p>
        </p:txBody>
      </p:sp>
    </p:spTree>
    <p:extLst>
      <p:ext uri="{BB962C8B-B14F-4D97-AF65-F5344CB8AC3E}">
        <p14:creationId xmlns:p14="http://schemas.microsoft.com/office/powerpoint/2010/main" val="2693227270"/>
      </p:ext>
    </p:extLst>
  </p:cSld>
  <p:clrMapOvr>
    <a:masterClrMapping/>
  </p:clrMapOvr>
  <p:extLst>
    <p:ext uri="{DCECCB84-F9BA-43D5-87BE-67443E8EF086}">
      <p15:sldGuideLst xmlns:p15="http://schemas.microsoft.com/office/powerpoint/2012/main">
        <p15:guide id="1" orient="horz" pos="2088">
          <p15:clr>
            <a:srgbClr val="FBAE40"/>
          </p15:clr>
        </p15:guide>
        <p15:guide id="2" orient="horz" pos="2232">
          <p15:clr>
            <a:srgbClr val="FBAE40"/>
          </p15:clr>
        </p15:guide>
        <p15:guide id="3" pos="3888">
          <p15:clr>
            <a:srgbClr val="FBAE40"/>
          </p15:clr>
        </p15:guide>
        <p15:guide id="4" pos="3792">
          <p15:clr>
            <a:srgbClr val="FBAE40"/>
          </p15:clr>
        </p15:guide>
      </p15:sldGuideLst>
    </p:ext>
  </p:extLs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Title - Tri-Chart Bottom">
    <p:spTree>
      <p:nvGrpSpPr>
        <p:cNvPr id="1" name=""/>
        <p:cNvGrpSpPr/>
        <p:nvPr/>
      </p:nvGrpSpPr>
      <p:grpSpPr>
        <a:xfrm>
          <a:off x="0" y="0"/>
          <a:ext cx="0" cy="0"/>
          <a:chOff x="0" y="0"/>
          <a:chExt cx="0" cy="0"/>
        </a:xfrm>
      </p:grpSpPr>
      <p:sp>
        <p:nvSpPr>
          <p:cNvPr id="16" name="Content Placeholder 3"/>
          <p:cNvSpPr>
            <a:spLocks noGrp="1"/>
          </p:cNvSpPr>
          <p:nvPr>
            <p:ph sz="quarter" idx="22"/>
          </p:nvPr>
        </p:nvSpPr>
        <p:spPr>
          <a:xfrm>
            <a:off x="266700" y="3855720"/>
            <a:ext cx="11658600" cy="2773680"/>
          </a:xfrm>
        </p:spPr>
        <p:txBody>
          <a:bodyPr/>
          <a:lstStyle>
            <a:lvl1pPr>
              <a:defRPr sz="900">
                <a:solidFill>
                  <a:schemeClr val="tx1">
                    <a:lumMod val="75000"/>
                    <a:lumOff val="25000"/>
                  </a:schemeClr>
                </a:solidFill>
              </a:defRPr>
            </a:lvl1pPr>
            <a:lvl2pPr>
              <a:defRPr sz="900">
                <a:solidFill>
                  <a:schemeClr val="tx1">
                    <a:lumMod val="75000"/>
                    <a:lumOff val="25000"/>
                  </a:schemeClr>
                </a:solidFill>
              </a:defRPr>
            </a:lvl2pPr>
            <a:lvl3pPr>
              <a:defRPr sz="900">
                <a:solidFill>
                  <a:schemeClr val="tx1">
                    <a:lumMod val="75000"/>
                    <a:lumOff val="25000"/>
                  </a:schemeClr>
                </a:solidFill>
              </a:defRPr>
            </a:lvl3pPr>
            <a:lvl4pPr>
              <a:defRPr sz="900">
                <a:solidFill>
                  <a:schemeClr val="tx1">
                    <a:lumMod val="75000"/>
                    <a:lumOff val="25000"/>
                  </a:schemeClr>
                </a:solidFill>
              </a:defRPr>
            </a:lvl4pPr>
            <a:lvl5pPr>
              <a:defRPr sz="9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7" name="Content Placeholder 2"/>
          <p:cNvSpPr>
            <a:spLocks noGrp="1"/>
          </p:cNvSpPr>
          <p:nvPr>
            <p:ph sz="quarter" idx="23"/>
          </p:nvPr>
        </p:nvSpPr>
        <p:spPr>
          <a:xfrm>
            <a:off x="6172200" y="1028700"/>
            <a:ext cx="5753100" cy="2667000"/>
          </a:xfrm>
        </p:spPr>
        <p:txBody>
          <a:bodyPr/>
          <a:lstStyle>
            <a:lvl1pPr>
              <a:defRPr sz="900">
                <a:solidFill>
                  <a:schemeClr val="tx1">
                    <a:lumMod val="75000"/>
                    <a:lumOff val="25000"/>
                  </a:schemeClr>
                </a:solidFill>
              </a:defRPr>
            </a:lvl1pPr>
            <a:lvl2pPr>
              <a:defRPr sz="900">
                <a:solidFill>
                  <a:schemeClr val="tx1">
                    <a:lumMod val="75000"/>
                    <a:lumOff val="25000"/>
                  </a:schemeClr>
                </a:solidFill>
              </a:defRPr>
            </a:lvl2pPr>
            <a:lvl3pPr>
              <a:defRPr sz="900">
                <a:solidFill>
                  <a:schemeClr val="tx1">
                    <a:lumMod val="75000"/>
                    <a:lumOff val="25000"/>
                  </a:schemeClr>
                </a:solidFill>
              </a:defRPr>
            </a:lvl3pPr>
            <a:lvl4pPr>
              <a:defRPr sz="900">
                <a:solidFill>
                  <a:schemeClr val="tx1">
                    <a:lumMod val="75000"/>
                    <a:lumOff val="25000"/>
                  </a:schemeClr>
                </a:solidFill>
              </a:defRPr>
            </a:lvl4pPr>
            <a:lvl5pPr>
              <a:defRPr sz="9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Content Placeholder 1"/>
          <p:cNvSpPr>
            <a:spLocks noGrp="1"/>
          </p:cNvSpPr>
          <p:nvPr>
            <p:ph sz="quarter" idx="15"/>
          </p:nvPr>
        </p:nvSpPr>
        <p:spPr>
          <a:xfrm>
            <a:off x="266700" y="1028700"/>
            <a:ext cx="5753100" cy="2667000"/>
          </a:xfrm>
        </p:spPr>
        <p:txBody>
          <a:bodyPr/>
          <a:lstStyle>
            <a:lvl1pPr>
              <a:defRPr sz="900">
                <a:solidFill>
                  <a:schemeClr val="tx1">
                    <a:lumMod val="75000"/>
                    <a:lumOff val="25000"/>
                  </a:schemeClr>
                </a:solidFill>
              </a:defRPr>
            </a:lvl1pPr>
            <a:lvl2pPr>
              <a:defRPr sz="900">
                <a:solidFill>
                  <a:schemeClr val="tx1">
                    <a:lumMod val="75000"/>
                    <a:lumOff val="25000"/>
                  </a:schemeClr>
                </a:solidFill>
              </a:defRPr>
            </a:lvl2pPr>
            <a:lvl3pPr>
              <a:defRPr sz="900">
                <a:solidFill>
                  <a:schemeClr val="tx1">
                    <a:lumMod val="75000"/>
                    <a:lumOff val="25000"/>
                  </a:schemeClr>
                </a:solidFill>
              </a:defRPr>
            </a:lvl3pPr>
            <a:lvl4pPr>
              <a:defRPr sz="900">
                <a:solidFill>
                  <a:schemeClr val="tx1">
                    <a:lumMod val="75000"/>
                    <a:lumOff val="25000"/>
                  </a:schemeClr>
                </a:solidFill>
              </a:defRPr>
            </a:lvl4pPr>
            <a:lvl5pPr>
              <a:defRPr sz="9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1"/>
          <p:cNvSpPr>
            <a:spLocks noGrp="1"/>
          </p:cNvSpPr>
          <p:nvPr>
            <p:ph type="title"/>
          </p:nvPr>
        </p:nvSpPr>
        <p:spPr/>
        <p:txBody>
          <a:bodyPr/>
          <a:lstStyle/>
          <a:p>
            <a:r>
              <a:rPr lang="en-US" dirty="0"/>
              <a:t>Click to edit Master title style</a:t>
            </a:r>
          </a:p>
        </p:txBody>
      </p:sp>
      <p:sp>
        <p:nvSpPr>
          <p:cNvPr id="4" name="Date Placeholder 3">
            <a:extLst>
              <a:ext uri="{FF2B5EF4-FFF2-40B4-BE49-F238E27FC236}">
                <a16:creationId xmlns:a16="http://schemas.microsoft.com/office/drawing/2014/main" id="{3246758A-EC6C-2E6D-7C25-EBF35B1A110D}"/>
              </a:ext>
            </a:extLst>
          </p:cNvPr>
          <p:cNvSpPr>
            <a:spLocks noGrp="1"/>
          </p:cNvSpPr>
          <p:nvPr>
            <p:ph type="dt" sz="half" idx="24"/>
          </p:nvPr>
        </p:nvSpPr>
        <p:spPr/>
        <p:txBody>
          <a:bodyPr/>
          <a:lstStyle/>
          <a:p>
            <a:endParaRPr lang="en-US" dirty="0"/>
          </a:p>
        </p:txBody>
      </p:sp>
      <p:sp>
        <p:nvSpPr>
          <p:cNvPr id="5" name="Footer Placeholder 4">
            <a:extLst>
              <a:ext uri="{FF2B5EF4-FFF2-40B4-BE49-F238E27FC236}">
                <a16:creationId xmlns:a16="http://schemas.microsoft.com/office/drawing/2014/main" id="{656A35E6-84D0-522D-F6FA-96313C01D057}"/>
              </a:ext>
            </a:extLst>
          </p:cNvPr>
          <p:cNvSpPr>
            <a:spLocks noGrp="1"/>
          </p:cNvSpPr>
          <p:nvPr>
            <p:ph type="ftr" sz="quarter" idx="25"/>
          </p:nvPr>
        </p:nvSpPr>
        <p:spPr/>
        <p:txBody>
          <a:bodyPr/>
          <a:lstStyle/>
          <a:p>
            <a:endParaRPr lang="en-US" dirty="0"/>
          </a:p>
        </p:txBody>
      </p:sp>
    </p:spTree>
    <p:extLst>
      <p:ext uri="{BB962C8B-B14F-4D97-AF65-F5344CB8AC3E}">
        <p14:creationId xmlns:p14="http://schemas.microsoft.com/office/powerpoint/2010/main" val="2516359702"/>
      </p:ext>
    </p:extLst>
  </p:cSld>
  <p:clrMapOvr>
    <a:masterClrMapping/>
  </p:clrMapOvr>
  <p:extLst>
    <p:ext uri="{DCECCB84-F9BA-43D5-87BE-67443E8EF086}">
      <p15:sldGuideLst xmlns:p15="http://schemas.microsoft.com/office/powerpoint/2012/main">
        <p15:guide id="1" orient="horz" pos="2328">
          <p15:clr>
            <a:srgbClr val="FBAE40"/>
          </p15:clr>
        </p15:guide>
        <p15:guide id="2" orient="horz" pos="2424">
          <p15:clr>
            <a:srgbClr val="FBAE40"/>
          </p15:clr>
        </p15:guide>
        <p15:guide id="3" pos="3888">
          <p15:clr>
            <a:srgbClr val="FBAE40"/>
          </p15:clr>
        </p15:guide>
        <p15:guide id="4" pos="3792">
          <p15:clr>
            <a:srgbClr val="FBAE40"/>
          </p15:clr>
        </p15:guide>
      </p15:sldGuideLst>
    </p:ext>
  </p:extLs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Title - Tri-Chart Top">
    <p:spTree>
      <p:nvGrpSpPr>
        <p:cNvPr id="1" name=""/>
        <p:cNvGrpSpPr/>
        <p:nvPr/>
      </p:nvGrpSpPr>
      <p:grpSpPr>
        <a:xfrm>
          <a:off x="0" y="0"/>
          <a:ext cx="0" cy="0"/>
          <a:chOff x="0" y="0"/>
          <a:chExt cx="0" cy="0"/>
        </a:xfrm>
      </p:grpSpPr>
      <p:sp>
        <p:nvSpPr>
          <p:cNvPr id="17" name="Content Placeholder 3"/>
          <p:cNvSpPr>
            <a:spLocks noGrp="1"/>
          </p:cNvSpPr>
          <p:nvPr>
            <p:ph sz="quarter" idx="23"/>
          </p:nvPr>
        </p:nvSpPr>
        <p:spPr>
          <a:xfrm>
            <a:off x="6172200" y="3848100"/>
            <a:ext cx="5753100" cy="2781300"/>
          </a:xfrm>
        </p:spPr>
        <p:txBody>
          <a:bodyPr/>
          <a:lstStyle>
            <a:lvl1pPr>
              <a:defRPr sz="900">
                <a:solidFill>
                  <a:schemeClr val="tx1">
                    <a:lumMod val="75000"/>
                    <a:lumOff val="25000"/>
                  </a:schemeClr>
                </a:solidFill>
              </a:defRPr>
            </a:lvl1pPr>
            <a:lvl2pPr>
              <a:defRPr sz="900">
                <a:solidFill>
                  <a:schemeClr val="tx1">
                    <a:lumMod val="75000"/>
                    <a:lumOff val="25000"/>
                  </a:schemeClr>
                </a:solidFill>
              </a:defRPr>
            </a:lvl2pPr>
            <a:lvl3pPr>
              <a:defRPr sz="900">
                <a:solidFill>
                  <a:schemeClr val="tx1">
                    <a:lumMod val="75000"/>
                    <a:lumOff val="25000"/>
                  </a:schemeClr>
                </a:solidFill>
              </a:defRPr>
            </a:lvl3pPr>
            <a:lvl4pPr>
              <a:defRPr sz="900">
                <a:solidFill>
                  <a:schemeClr val="tx1">
                    <a:lumMod val="75000"/>
                    <a:lumOff val="25000"/>
                  </a:schemeClr>
                </a:solidFill>
              </a:defRPr>
            </a:lvl4pPr>
            <a:lvl5pPr>
              <a:defRPr sz="9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Content Placeholder 2"/>
          <p:cNvSpPr>
            <a:spLocks noGrp="1"/>
          </p:cNvSpPr>
          <p:nvPr>
            <p:ph sz="quarter" idx="15"/>
          </p:nvPr>
        </p:nvSpPr>
        <p:spPr>
          <a:xfrm>
            <a:off x="266700" y="3848100"/>
            <a:ext cx="5753100" cy="2781300"/>
          </a:xfrm>
        </p:spPr>
        <p:txBody>
          <a:bodyPr/>
          <a:lstStyle>
            <a:lvl1pPr>
              <a:defRPr sz="900">
                <a:solidFill>
                  <a:schemeClr val="tx1">
                    <a:lumMod val="75000"/>
                    <a:lumOff val="25000"/>
                  </a:schemeClr>
                </a:solidFill>
              </a:defRPr>
            </a:lvl1pPr>
            <a:lvl2pPr>
              <a:defRPr sz="900">
                <a:solidFill>
                  <a:schemeClr val="tx1">
                    <a:lumMod val="75000"/>
                    <a:lumOff val="25000"/>
                  </a:schemeClr>
                </a:solidFill>
              </a:defRPr>
            </a:lvl2pPr>
            <a:lvl3pPr>
              <a:defRPr sz="900">
                <a:solidFill>
                  <a:schemeClr val="tx1">
                    <a:lumMod val="75000"/>
                    <a:lumOff val="25000"/>
                  </a:schemeClr>
                </a:solidFill>
              </a:defRPr>
            </a:lvl3pPr>
            <a:lvl4pPr>
              <a:defRPr sz="900">
                <a:solidFill>
                  <a:schemeClr val="tx1">
                    <a:lumMod val="75000"/>
                    <a:lumOff val="25000"/>
                  </a:schemeClr>
                </a:solidFill>
              </a:defRPr>
            </a:lvl4pPr>
            <a:lvl5pPr>
              <a:defRPr sz="9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6" name="Content Placeholder 1"/>
          <p:cNvSpPr>
            <a:spLocks noGrp="1"/>
          </p:cNvSpPr>
          <p:nvPr>
            <p:ph sz="quarter" idx="22"/>
          </p:nvPr>
        </p:nvSpPr>
        <p:spPr>
          <a:xfrm>
            <a:off x="266700" y="1024178"/>
            <a:ext cx="11658600" cy="2667000"/>
          </a:xfrm>
        </p:spPr>
        <p:txBody>
          <a:bodyPr/>
          <a:lstStyle>
            <a:lvl1pPr>
              <a:defRPr sz="900">
                <a:solidFill>
                  <a:schemeClr val="tx1">
                    <a:lumMod val="75000"/>
                    <a:lumOff val="25000"/>
                  </a:schemeClr>
                </a:solidFill>
              </a:defRPr>
            </a:lvl1pPr>
            <a:lvl2pPr>
              <a:defRPr sz="900">
                <a:solidFill>
                  <a:schemeClr val="tx1">
                    <a:lumMod val="75000"/>
                    <a:lumOff val="25000"/>
                  </a:schemeClr>
                </a:solidFill>
              </a:defRPr>
            </a:lvl2pPr>
            <a:lvl3pPr>
              <a:defRPr sz="900">
                <a:solidFill>
                  <a:schemeClr val="tx1">
                    <a:lumMod val="75000"/>
                    <a:lumOff val="25000"/>
                  </a:schemeClr>
                </a:solidFill>
              </a:defRPr>
            </a:lvl3pPr>
            <a:lvl4pPr>
              <a:defRPr sz="900">
                <a:solidFill>
                  <a:schemeClr val="tx1">
                    <a:lumMod val="75000"/>
                    <a:lumOff val="25000"/>
                  </a:schemeClr>
                </a:solidFill>
              </a:defRPr>
            </a:lvl4pPr>
            <a:lvl5pPr>
              <a:defRPr sz="9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1"/>
          <p:cNvSpPr>
            <a:spLocks noGrp="1"/>
          </p:cNvSpPr>
          <p:nvPr>
            <p:ph type="title"/>
          </p:nvPr>
        </p:nvSpPr>
        <p:spPr/>
        <p:txBody>
          <a:bodyPr/>
          <a:lstStyle/>
          <a:p>
            <a:r>
              <a:rPr lang="en-US" dirty="0"/>
              <a:t>Click to edit Master title style</a:t>
            </a:r>
          </a:p>
        </p:txBody>
      </p:sp>
      <p:sp>
        <p:nvSpPr>
          <p:cNvPr id="4" name="Date Placeholder 3">
            <a:extLst>
              <a:ext uri="{FF2B5EF4-FFF2-40B4-BE49-F238E27FC236}">
                <a16:creationId xmlns:a16="http://schemas.microsoft.com/office/drawing/2014/main" id="{CE138066-C767-E96E-E21F-B1E4478B0958}"/>
              </a:ext>
            </a:extLst>
          </p:cNvPr>
          <p:cNvSpPr>
            <a:spLocks noGrp="1"/>
          </p:cNvSpPr>
          <p:nvPr>
            <p:ph type="dt" sz="half" idx="24"/>
          </p:nvPr>
        </p:nvSpPr>
        <p:spPr/>
        <p:txBody>
          <a:bodyPr/>
          <a:lstStyle/>
          <a:p>
            <a:endParaRPr lang="en-US" dirty="0"/>
          </a:p>
        </p:txBody>
      </p:sp>
      <p:sp>
        <p:nvSpPr>
          <p:cNvPr id="5" name="Footer Placeholder 4">
            <a:extLst>
              <a:ext uri="{FF2B5EF4-FFF2-40B4-BE49-F238E27FC236}">
                <a16:creationId xmlns:a16="http://schemas.microsoft.com/office/drawing/2014/main" id="{E18328B5-C225-08E6-86C5-18BB6982BC1B}"/>
              </a:ext>
            </a:extLst>
          </p:cNvPr>
          <p:cNvSpPr>
            <a:spLocks noGrp="1"/>
          </p:cNvSpPr>
          <p:nvPr>
            <p:ph type="ftr" sz="quarter" idx="25"/>
          </p:nvPr>
        </p:nvSpPr>
        <p:spPr/>
        <p:txBody>
          <a:bodyPr/>
          <a:lstStyle/>
          <a:p>
            <a:endParaRPr lang="en-US" dirty="0"/>
          </a:p>
        </p:txBody>
      </p:sp>
    </p:spTree>
    <p:extLst>
      <p:ext uri="{BB962C8B-B14F-4D97-AF65-F5344CB8AC3E}">
        <p14:creationId xmlns:p14="http://schemas.microsoft.com/office/powerpoint/2010/main" val="1819793675"/>
      </p:ext>
    </p:extLst>
  </p:cSld>
  <p:clrMapOvr>
    <a:masterClrMapping/>
  </p:clrMapOvr>
  <p:extLst>
    <p:ext uri="{DCECCB84-F9BA-43D5-87BE-67443E8EF086}">
      <p15:sldGuideLst xmlns:p15="http://schemas.microsoft.com/office/powerpoint/2012/main">
        <p15:guide id="1" orient="horz" pos="2328">
          <p15:clr>
            <a:srgbClr val="FBAE40"/>
          </p15:clr>
        </p15:guide>
        <p15:guide id="2" orient="horz" pos="2424">
          <p15:clr>
            <a:srgbClr val="FBAE40"/>
          </p15:clr>
        </p15:guide>
        <p15:guide id="3" pos="3888">
          <p15:clr>
            <a:srgbClr val="FBAE40"/>
          </p15:clr>
        </p15:guide>
        <p15:guide id="4" pos="3792">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and Picture with Caption">
    <p:bg>
      <p:bgPr>
        <a:gradFill flip="none" rotWithShape="1">
          <a:gsLst>
            <a:gs pos="75000">
              <a:schemeClr val="tx2"/>
            </a:gs>
            <a:gs pos="85000">
              <a:schemeClr val="tx2">
                <a:alpha val="35000"/>
              </a:schemeClr>
            </a:gs>
            <a:gs pos="95000">
              <a:schemeClr val="tx2">
                <a:lumMod val="85000"/>
              </a:schemeClr>
            </a:gs>
          </a:gsLst>
          <a:path path="circle">
            <a:fillToRect l="100000" t="100000"/>
          </a:path>
          <a:tileRect r="-100000" b="-100000"/>
        </a:gradFill>
        <a:effectLst/>
      </p:bgPr>
    </p:bg>
    <p:spTree>
      <p:nvGrpSpPr>
        <p:cNvPr id="1" name=""/>
        <p:cNvGrpSpPr/>
        <p:nvPr/>
      </p:nvGrpSpPr>
      <p:grpSpPr>
        <a:xfrm>
          <a:off x="0" y="0"/>
          <a:ext cx="0" cy="0"/>
          <a:chOff x="0" y="0"/>
          <a:chExt cx="0" cy="0"/>
        </a:xfrm>
      </p:grpSpPr>
      <p:sp>
        <p:nvSpPr>
          <p:cNvPr id="21" name="Text Placeholder 2"/>
          <p:cNvSpPr>
            <a:spLocks noGrp="1"/>
          </p:cNvSpPr>
          <p:nvPr>
            <p:ph idx="1"/>
          </p:nvPr>
        </p:nvSpPr>
        <p:spPr bwMode="auto">
          <a:xfrm>
            <a:off x="266700" y="6191103"/>
            <a:ext cx="11658600" cy="438297"/>
          </a:xfrm>
          <a:prstGeom prst="rect">
            <a:avLst/>
          </a:prstGeom>
          <a:noFill/>
          <a:ln w="9525">
            <a:noFill/>
            <a:miter lim="800000"/>
            <a:headEnd/>
            <a:tailEnd/>
          </a:ln>
        </p:spPr>
        <p:txBody>
          <a:bodyPr lIns="91440" tIns="0" numCol="1"/>
          <a:lstStyle>
            <a:lvl1pPr marL="0" indent="0">
              <a:buNone/>
              <a:defRPr sz="900">
                <a:solidFill>
                  <a:schemeClr val="tx1">
                    <a:lumMod val="75000"/>
                    <a:lumOff val="25000"/>
                  </a:schemeClr>
                </a:solidFill>
              </a:defRPr>
            </a:lvl1pPr>
            <a:lvl2pPr>
              <a:defRPr sz="1350">
                <a:solidFill>
                  <a:srgbClr val="83847A"/>
                </a:solidFill>
              </a:defRPr>
            </a:lvl2pPr>
            <a:lvl3pPr>
              <a:defRPr sz="1125">
                <a:solidFill>
                  <a:srgbClr val="83847A"/>
                </a:solidFill>
              </a:defRPr>
            </a:lvl3pPr>
            <a:lvl4pPr>
              <a:defRPr sz="1125">
                <a:solidFill>
                  <a:srgbClr val="83847A"/>
                </a:solidFill>
              </a:defRPr>
            </a:lvl4pPr>
            <a:lvl5pPr>
              <a:defRPr sz="1125">
                <a:solidFill>
                  <a:srgbClr val="83847A"/>
                </a:solidFill>
              </a:defRPr>
            </a:lvl5pPr>
          </a:lstStyle>
          <a:p>
            <a:pPr lvl="0"/>
            <a:r>
              <a:rPr lang="en-US" noProof="0" dirty="0"/>
              <a:t>Click to edit Master text styles</a:t>
            </a:r>
          </a:p>
        </p:txBody>
      </p:sp>
      <p:sp>
        <p:nvSpPr>
          <p:cNvPr id="4" name="Title 3"/>
          <p:cNvSpPr>
            <a:spLocks noGrp="1"/>
          </p:cNvSpPr>
          <p:nvPr>
            <p:ph type="title"/>
          </p:nvPr>
        </p:nvSpPr>
        <p:spPr/>
        <p:txBody>
          <a:bodyPr/>
          <a:lstStyle/>
          <a:p>
            <a:r>
              <a:rPr lang="en-US"/>
              <a:t>Click to edit Master title style</a:t>
            </a:r>
          </a:p>
        </p:txBody>
      </p:sp>
      <p:sp>
        <p:nvSpPr>
          <p:cNvPr id="10" name="Content Placeholder 3"/>
          <p:cNvSpPr>
            <a:spLocks noGrp="1"/>
          </p:cNvSpPr>
          <p:nvPr>
            <p:ph sz="quarter" idx="12"/>
          </p:nvPr>
        </p:nvSpPr>
        <p:spPr>
          <a:xfrm>
            <a:off x="266700" y="1028700"/>
            <a:ext cx="11658600" cy="5086349"/>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Date Placeholder 1">
            <a:extLst>
              <a:ext uri="{FF2B5EF4-FFF2-40B4-BE49-F238E27FC236}">
                <a16:creationId xmlns:a16="http://schemas.microsoft.com/office/drawing/2014/main" id="{67CF58A5-50A2-4609-9528-306C52949FE4}"/>
              </a:ext>
            </a:extLst>
          </p:cNvPr>
          <p:cNvSpPr>
            <a:spLocks noGrp="1"/>
          </p:cNvSpPr>
          <p:nvPr>
            <p:ph type="dt" sz="half" idx="13"/>
          </p:nvPr>
        </p:nvSpPr>
        <p:spPr>
          <a:xfrm>
            <a:off x="8842515" y="6653150"/>
            <a:ext cx="2761673" cy="137160"/>
          </a:xfrm>
          <a:prstGeom prst="rect">
            <a:avLst/>
          </a:prstGeom>
        </p:spPr>
        <p:txBody>
          <a:bodyPr/>
          <a:lstStyle/>
          <a:p>
            <a:endParaRPr lang="en-US" dirty="0"/>
          </a:p>
        </p:txBody>
      </p:sp>
      <p:sp>
        <p:nvSpPr>
          <p:cNvPr id="3" name="Footer Placeholder 2">
            <a:extLst>
              <a:ext uri="{FF2B5EF4-FFF2-40B4-BE49-F238E27FC236}">
                <a16:creationId xmlns:a16="http://schemas.microsoft.com/office/drawing/2014/main" id="{13141E4A-7726-4CDD-AEE9-576AC0A57297}"/>
              </a:ext>
            </a:extLst>
          </p:cNvPr>
          <p:cNvSpPr>
            <a:spLocks noGrp="1"/>
          </p:cNvSpPr>
          <p:nvPr>
            <p:ph type="ftr" sz="quarter" idx="14"/>
          </p:nvPr>
        </p:nvSpPr>
        <p:spPr>
          <a:xfrm>
            <a:off x="266700" y="6653150"/>
            <a:ext cx="2901373" cy="137160"/>
          </a:xfrm>
          <a:prstGeom prst="rect">
            <a:avLst/>
          </a:prstGeom>
        </p:spPr>
        <p:txBody>
          <a:bodyPr/>
          <a:lstStyle/>
          <a:p>
            <a:endParaRPr lang="en-US" dirty="0"/>
          </a:p>
        </p:txBody>
      </p:sp>
    </p:spTree>
    <p:extLst>
      <p:ext uri="{BB962C8B-B14F-4D97-AF65-F5344CB8AC3E}">
        <p14:creationId xmlns:p14="http://schemas.microsoft.com/office/powerpoint/2010/main" val="3924584535"/>
      </p:ext>
    </p:extLst>
  </p:cSld>
  <p:clrMapOvr>
    <a:masterClrMapping/>
  </p:clrMapOvr>
  <p:extLst>
    <p:ext uri="{DCECCB84-F9BA-43D5-87BE-67443E8EF086}">
      <p15:sldGuideLst xmlns:p15="http://schemas.microsoft.com/office/powerpoint/2012/main"/>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Title - No Content">
    <p:spTree>
      <p:nvGrpSpPr>
        <p:cNvPr id="1" name=""/>
        <p:cNvGrpSpPr/>
        <p:nvPr/>
      </p:nvGrpSpPr>
      <p:grpSpPr>
        <a:xfrm>
          <a:off x="0" y="0"/>
          <a:ext cx="0" cy="0"/>
          <a:chOff x="0" y="0"/>
          <a:chExt cx="0" cy="0"/>
        </a:xfrm>
      </p:grpSpPr>
      <p:sp>
        <p:nvSpPr>
          <p:cNvPr id="5" name="Date Placeholder 4">
            <a:extLst>
              <a:ext uri="{FF2B5EF4-FFF2-40B4-BE49-F238E27FC236}">
                <a16:creationId xmlns:a16="http://schemas.microsoft.com/office/drawing/2014/main" id="{D7835296-7DAA-2D03-3C74-8EDBE0C7DFA4}"/>
              </a:ext>
            </a:extLst>
          </p:cNvPr>
          <p:cNvSpPr>
            <a:spLocks noGrp="1"/>
          </p:cNvSpPr>
          <p:nvPr>
            <p:ph type="dt" sz="half" idx="10"/>
          </p:nvPr>
        </p:nvSpPr>
        <p:spPr/>
        <p:txBody>
          <a:bodyPr/>
          <a:lstStyle/>
          <a:p>
            <a:endParaRPr lang="en-US" dirty="0"/>
          </a:p>
        </p:txBody>
      </p:sp>
      <p:sp>
        <p:nvSpPr>
          <p:cNvPr id="6" name="Footer Placeholder 5">
            <a:extLst>
              <a:ext uri="{FF2B5EF4-FFF2-40B4-BE49-F238E27FC236}">
                <a16:creationId xmlns:a16="http://schemas.microsoft.com/office/drawing/2014/main" id="{AEFD207A-CF9B-5273-AAA1-5371D3714C11}"/>
              </a:ext>
            </a:extLst>
          </p:cNvPr>
          <p:cNvSpPr>
            <a:spLocks noGrp="1"/>
          </p:cNvSpPr>
          <p:nvPr>
            <p:ph type="ftr" sz="quarter" idx="11"/>
          </p:nvPr>
        </p:nvSpPr>
        <p:spPr/>
        <p:txBody>
          <a:bodyPr/>
          <a:lstStyle/>
          <a:p>
            <a:endParaRPr lang="en-US" dirty="0"/>
          </a:p>
        </p:txBody>
      </p:sp>
      <p:sp>
        <p:nvSpPr>
          <p:cNvPr id="3" name="Title 2">
            <a:extLst>
              <a:ext uri="{FF2B5EF4-FFF2-40B4-BE49-F238E27FC236}">
                <a16:creationId xmlns:a16="http://schemas.microsoft.com/office/drawing/2014/main" id="{7AD23EB7-47BD-A421-AD32-BA7882ED2642}"/>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853843547"/>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p:cSld name="Blank with graphics">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BF40FE8E-720F-2CF0-A515-A1F0A76E6C20}"/>
              </a:ext>
            </a:extLst>
          </p:cNvPr>
          <p:cNvSpPr>
            <a:spLocks noGrp="1"/>
          </p:cNvSpPr>
          <p:nvPr>
            <p:ph type="dt" sz="half" idx="10"/>
          </p:nvPr>
        </p:nvSpPr>
        <p:spPr/>
        <p:txBody>
          <a:bodyPr/>
          <a:lstStyle/>
          <a:p>
            <a:endParaRPr lang="en-US" dirty="0"/>
          </a:p>
        </p:txBody>
      </p:sp>
      <p:sp>
        <p:nvSpPr>
          <p:cNvPr id="5" name="Footer Placeholder 4">
            <a:extLst>
              <a:ext uri="{FF2B5EF4-FFF2-40B4-BE49-F238E27FC236}">
                <a16:creationId xmlns:a16="http://schemas.microsoft.com/office/drawing/2014/main" id="{8C5645D9-CB9C-72DC-4655-0357D988FE70}"/>
              </a:ext>
            </a:extLst>
          </p:cNvPr>
          <p:cNvSpPr>
            <a:spLocks noGrp="1"/>
          </p:cNvSpPr>
          <p:nvPr>
            <p:ph type="ftr" sz="quarter" idx="11"/>
          </p:nvPr>
        </p:nvSpPr>
        <p:spPr/>
        <p:txBody>
          <a:bodyPr/>
          <a:lstStyle/>
          <a:p>
            <a:endParaRPr lang="en-US" dirty="0"/>
          </a:p>
        </p:txBody>
      </p:sp>
    </p:spTree>
    <p:extLst>
      <p:ext uri="{BB962C8B-B14F-4D97-AF65-F5344CB8AC3E}">
        <p14:creationId xmlns:p14="http://schemas.microsoft.com/office/powerpoint/2010/main" val="3646143941"/>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1_Blank w/ background no graphics">
    <p:spTree>
      <p:nvGrpSpPr>
        <p:cNvPr id="1" name=""/>
        <p:cNvGrpSpPr/>
        <p:nvPr/>
      </p:nvGrpSpPr>
      <p:grpSpPr>
        <a:xfrm>
          <a:off x="0" y="0"/>
          <a:ext cx="0" cy="0"/>
          <a:chOff x="0" y="0"/>
          <a:chExt cx="0" cy="0"/>
        </a:xfrm>
      </p:grpSpPr>
      <p:sp>
        <p:nvSpPr>
          <p:cNvPr id="8" name="Content Placeholder 7"/>
          <p:cNvSpPr>
            <a:spLocks noGrp="1"/>
          </p:cNvSpPr>
          <p:nvPr>
            <p:ph sz="quarter" idx="12"/>
          </p:nvPr>
        </p:nvSpPr>
        <p:spPr>
          <a:xfrm>
            <a:off x="76200" y="66675"/>
            <a:ext cx="12020549" cy="6723635"/>
          </a:xfrm>
          <a:prstGeom prst="roundRect">
            <a:avLst>
              <a:gd name="adj" fmla="val 0"/>
            </a:avLst>
          </a:prstGeom>
          <a:noFill/>
          <a:ln w="3175">
            <a:noFill/>
          </a:ln>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Date Placeholder 2">
            <a:extLst>
              <a:ext uri="{FF2B5EF4-FFF2-40B4-BE49-F238E27FC236}">
                <a16:creationId xmlns:a16="http://schemas.microsoft.com/office/drawing/2014/main" id="{973CC44D-C4E5-B148-8424-D309BAD434F9}"/>
              </a:ext>
            </a:extLst>
          </p:cNvPr>
          <p:cNvSpPr>
            <a:spLocks noGrp="1"/>
          </p:cNvSpPr>
          <p:nvPr>
            <p:ph type="dt" sz="half" idx="13"/>
          </p:nvPr>
        </p:nvSpPr>
        <p:spPr/>
        <p:txBody>
          <a:bodyPr/>
          <a:lstStyle/>
          <a:p>
            <a:endParaRPr lang="en-US" dirty="0"/>
          </a:p>
        </p:txBody>
      </p:sp>
      <p:sp>
        <p:nvSpPr>
          <p:cNvPr id="4" name="Footer Placeholder 3">
            <a:extLst>
              <a:ext uri="{FF2B5EF4-FFF2-40B4-BE49-F238E27FC236}">
                <a16:creationId xmlns:a16="http://schemas.microsoft.com/office/drawing/2014/main" id="{B5E87FB6-092D-2261-C61B-A13F398BD061}"/>
              </a:ext>
            </a:extLst>
          </p:cNvPr>
          <p:cNvSpPr>
            <a:spLocks noGrp="1"/>
          </p:cNvSpPr>
          <p:nvPr>
            <p:ph type="ftr" sz="quarter" idx="14"/>
          </p:nvPr>
        </p:nvSpPr>
        <p:spPr/>
        <p:txBody>
          <a:bodyPr/>
          <a:lstStyle/>
          <a:p>
            <a:endParaRPr lang="en-US" dirty="0"/>
          </a:p>
        </p:txBody>
      </p:sp>
      <p:sp>
        <p:nvSpPr>
          <p:cNvPr id="5" name="Title 4">
            <a:extLst>
              <a:ext uri="{FF2B5EF4-FFF2-40B4-BE49-F238E27FC236}">
                <a16:creationId xmlns:a16="http://schemas.microsoft.com/office/drawing/2014/main" id="{7B0D9059-3C9E-5AFD-2A32-2874C4FC4C55}"/>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4276159472"/>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showMasterSp="0" preserve="1">
  <p:cSld name="White Blank">
    <p:bg>
      <p:bgPr>
        <a:solidFill>
          <a:schemeClr val="tx2"/>
        </a:solidFill>
        <a:effectLst/>
      </p:bgPr>
    </p:bg>
    <p:spTree>
      <p:nvGrpSpPr>
        <p:cNvPr id="1" name=""/>
        <p:cNvGrpSpPr/>
        <p:nvPr/>
      </p:nvGrpSpPr>
      <p:grpSpPr>
        <a:xfrm>
          <a:off x="0" y="0"/>
          <a:ext cx="0" cy="0"/>
          <a:chOff x="0" y="0"/>
          <a:chExt cx="0" cy="0"/>
        </a:xfrm>
      </p:grpSpPr>
      <p:sp>
        <p:nvSpPr>
          <p:cNvPr id="2" name="Text Box 14">
            <a:extLst>
              <a:ext uri="{FF2B5EF4-FFF2-40B4-BE49-F238E27FC236}">
                <a16:creationId xmlns:a16="http://schemas.microsoft.com/office/drawing/2014/main" id="{FBBAD3CE-397E-AB37-EDAD-8632BE0AA2DA}"/>
              </a:ext>
            </a:extLst>
          </p:cNvPr>
          <p:cNvSpPr txBox="1">
            <a:spLocks noChangeArrowheads="1"/>
          </p:cNvSpPr>
          <p:nvPr userDrawn="1"/>
        </p:nvSpPr>
        <p:spPr bwMode="auto">
          <a:xfrm>
            <a:off x="11375588" y="132577"/>
            <a:ext cx="548640" cy="169277"/>
          </a:xfrm>
          <a:prstGeom prst="rect">
            <a:avLst/>
          </a:prstGeom>
          <a:noFill/>
          <a:ln w="9525">
            <a:noFill/>
            <a:miter lim="800000"/>
            <a:headEnd/>
            <a:tailEnd/>
          </a:ln>
          <a:effectLst/>
        </p:spPr>
        <p:txBody>
          <a:bodyPr wrap="square" tIns="0" rIns="0" bIns="0">
            <a:spAutoFit/>
          </a:bodyPr>
          <a:lstStyle/>
          <a:p>
            <a:pPr algn="r">
              <a:spcBef>
                <a:spcPct val="50000"/>
              </a:spcBef>
              <a:defRPr/>
            </a:pPr>
            <a:fld id="{99D903CA-8EC9-4EB0-B4F7-7D6D89967A95}" type="slidenum">
              <a:rPr lang="en-US" sz="1100" b="0" baseline="0" smtClean="0">
                <a:solidFill>
                  <a:schemeClr val="tx1">
                    <a:lumMod val="50000"/>
                    <a:lumOff val="50000"/>
                  </a:schemeClr>
                </a:solidFill>
              </a:rPr>
              <a:pPr algn="r">
                <a:spcBef>
                  <a:spcPct val="50000"/>
                </a:spcBef>
                <a:defRPr/>
              </a:pPr>
              <a:t>‹#›</a:t>
            </a:fld>
            <a:endParaRPr lang="en-US" sz="1100" b="0" baseline="0" dirty="0">
              <a:solidFill>
                <a:schemeClr val="tx1">
                  <a:lumMod val="50000"/>
                  <a:lumOff val="50000"/>
                </a:schemeClr>
              </a:solidFill>
            </a:endParaRPr>
          </a:p>
        </p:txBody>
      </p:sp>
      <p:sp>
        <p:nvSpPr>
          <p:cNvPr id="4" name="Date Placeholder 3">
            <a:extLst>
              <a:ext uri="{FF2B5EF4-FFF2-40B4-BE49-F238E27FC236}">
                <a16:creationId xmlns:a16="http://schemas.microsoft.com/office/drawing/2014/main" id="{BE1E501C-5AFD-BA9E-01BC-6D3F0A876CDA}"/>
              </a:ext>
            </a:extLst>
          </p:cNvPr>
          <p:cNvSpPr>
            <a:spLocks noGrp="1"/>
          </p:cNvSpPr>
          <p:nvPr>
            <p:ph type="dt" sz="half" idx="10"/>
          </p:nvPr>
        </p:nvSpPr>
        <p:spPr/>
        <p:txBody>
          <a:bodyPr/>
          <a:lstStyle>
            <a:lvl1pPr>
              <a:defRPr>
                <a:solidFill>
                  <a:schemeClr val="tx1">
                    <a:lumMod val="50000"/>
                    <a:lumOff val="50000"/>
                  </a:schemeClr>
                </a:solidFill>
              </a:defRPr>
            </a:lvl1pPr>
          </a:lstStyle>
          <a:p>
            <a:endParaRPr lang="en-US" dirty="0"/>
          </a:p>
        </p:txBody>
      </p:sp>
      <p:sp>
        <p:nvSpPr>
          <p:cNvPr id="7" name="Footer Placeholder 6">
            <a:extLst>
              <a:ext uri="{FF2B5EF4-FFF2-40B4-BE49-F238E27FC236}">
                <a16:creationId xmlns:a16="http://schemas.microsoft.com/office/drawing/2014/main" id="{BD51F885-1610-859A-C99A-21311C9FAB15}"/>
              </a:ext>
            </a:extLst>
          </p:cNvPr>
          <p:cNvSpPr>
            <a:spLocks noGrp="1"/>
          </p:cNvSpPr>
          <p:nvPr>
            <p:ph type="ftr" sz="quarter" idx="11"/>
          </p:nvPr>
        </p:nvSpPr>
        <p:spPr/>
        <p:txBody>
          <a:bodyPr/>
          <a:lstStyle>
            <a:lvl1pPr>
              <a:defRPr>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2556249665"/>
      </p:ext>
    </p:extLst>
  </p:cSld>
  <p:clrMapOvr>
    <a:masterClrMapping/>
  </p:clrMapOvr>
  <p:hf hdr="0" dt="0"/>
</p:sldLayout>
</file>

<file path=ppt/slideLayouts/slideLayout44.xml><?xml version="1.0" encoding="utf-8"?>
<p:sldLayout xmlns:a="http://schemas.openxmlformats.org/drawingml/2006/main" xmlns:r="http://schemas.openxmlformats.org/officeDocument/2006/relationships" xmlns:p="http://schemas.openxmlformats.org/presentationml/2006/main" showMasterSp="0" preserve="1">
  <p:cSld name="1_White Blank">
    <p:bg>
      <p:bgPr>
        <a:solidFill>
          <a:schemeClr val="bg1">
            <a:lumMod val="20000"/>
            <a:lumOff val="80000"/>
          </a:schemeClr>
        </a:solidFill>
        <a:effectLst/>
      </p:bgPr>
    </p:bg>
    <p:spTree>
      <p:nvGrpSpPr>
        <p:cNvPr id="1" name=""/>
        <p:cNvGrpSpPr/>
        <p:nvPr/>
      </p:nvGrpSpPr>
      <p:grpSpPr>
        <a:xfrm>
          <a:off x="0" y="0"/>
          <a:ext cx="0" cy="0"/>
          <a:chOff x="0" y="0"/>
          <a:chExt cx="0" cy="0"/>
        </a:xfrm>
      </p:grpSpPr>
      <p:sp>
        <p:nvSpPr>
          <p:cNvPr id="2" name="Text Box 14">
            <a:extLst>
              <a:ext uri="{FF2B5EF4-FFF2-40B4-BE49-F238E27FC236}">
                <a16:creationId xmlns:a16="http://schemas.microsoft.com/office/drawing/2014/main" id="{5559FF84-4EB7-248C-A9A3-21393A68E553}"/>
              </a:ext>
            </a:extLst>
          </p:cNvPr>
          <p:cNvSpPr txBox="1">
            <a:spLocks noChangeArrowheads="1"/>
          </p:cNvSpPr>
          <p:nvPr userDrawn="1"/>
        </p:nvSpPr>
        <p:spPr bwMode="auto">
          <a:xfrm>
            <a:off x="11375588" y="132577"/>
            <a:ext cx="548640" cy="169277"/>
          </a:xfrm>
          <a:prstGeom prst="rect">
            <a:avLst/>
          </a:prstGeom>
          <a:noFill/>
          <a:ln w="9525">
            <a:noFill/>
            <a:miter lim="800000"/>
            <a:headEnd/>
            <a:tailEnd/>
          </a:ln>
          <a:effectLst/>
        </p:spPr>
        <p:txBody>
          <a:bodyPr wrap="square" tIns="0" rIns="0" bIns="0">
            <a:spAutoFit/>
          </a:bodyPr>
          <a:lstStyle/>
          <a:p>
            <a:pPr algn="r">
              <a:spcBef>
                <a:spcPct val="50000"/>
              </a:spcBef>
              <a:defRPr/>
            </a:pPr>
            <a:fld id="{99D903CA-8EC9-4EB0-B4F7-7D6D89967A95}" type="slidenum">
              <a:rPr lang="en-US" sz="1100" b="0" baseline="0" smtClean="0">
                <a:solidFill>
                  <a:schemeClr val="tx1">
                    <a:lumMod val="50000"/>
                    <a:lumOff val="50000"/>
                  </a:schemeClr>
                </a:solidFill>
              </a:rPr>
              <a:pPr algn="r">
                <a:spcBef>
                  <a:spcPct val="50000"/>
                </a:spcBef>
                <a:defRPr/>
              </a:pPr>
              <a:t>‹#›</a:t>
            </a:fld>
            <a:endParaRPr lang="en-US" sz="1100" b="0" baseline="0" dirty="0">
              <a:solidFill>
                <a:schemeClr val="tx1">
                  <a:lumMod val="50000"/>
                  <a:lumOff val="50000"/>
                </a:schemeClr>
              </a:solidFill>
            </a:endParaRPr>
          </a:p>
        </p:txBody>
      </p:sp>
      <p:sp>
        <p:nvSpPr>
          <p:cNvPr id="4" name="Date Placeholder 3">
            <a:extLst>
              <a:ext uri="{FF2B5EF4-FFF2-40B4-BE49-F238E27FC236}">
                <a16:creationId xmlns:a16="http://schemas.microsoft.com/office/drawing/2014/main" id="{92A3D6AC-9998-6147-A3AF-01786A8BC7B5}"/>
              </a:ext>
            </a:extLst>
          </p:cNvPr>
          <p:cNvSpPr>
            <a:spLocks noGrp="1"/>
          </p:cNvSpPr>
          <p:nvPr>
            <p:ph type="dt" sz="half" idx="10"/>
          </p:nvPr>
        </p:nvSpPr>
        <p:spPr/>
        <p:txBody>
          <a:bodyPr/>
          <a:lstStyle>
            <a:lvl1pPr>
              <a:defRPr>
                <a:solidFill>
                  <a:schemeClr val="tx1">
                    <a:lumMod val="50000"/>
                    <a:lumOff val="50000"/>
                  </a:schemeClr>
                </a:solidFill>
              </a:defRPr>
            </a:lvl1pPr>
          </a:lstStyle>
          <a:p>
            <a:endParaRPr lang="en-US" dirty="0"/>
          </a:p>
        </p:txBody>
      </p:sp>
      <p:sp>
        <p:nvSpPr>
          <p:cNvPr id="5" name="Footer Placeholder 4">
            <a:extLst>
              <a:ext uri="{FF2B5EF4-FFF2-40B4-BE49-F238E27FC236}">
                <a16:creationId xmlns:a16="http://schemas.microsoft.com/office/drawing/2014/main" id="{9E61DC4E-D996-A484-FCFC-B8F377D377A1}"/>
              </a:ext>
            </a:extLst>
          </p:cNvPr>
          <p:cNvSpPr>
            <a:spLocks noGrp="1"/>
          </p:cNvSpPr>
          <p:nvPr>
            <p:ph type="ftr" sz="quarter" idx="11"/>
          </p:nvPr>
        </p:nvSpPr>
        <p:spPr/>
        <p:txBody>
          <a:bodyPr/>
          <a:lstStyle>
            <a:lvl1pPr>
              <a:defRPr>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3737340915"/>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showMasterSp="0" preserve="1" userDrawn="1">
  <p:cSld name="Black Blank">
    <p:bg>
      <p:bgPr>
        <a:solidFill>
          <a:schemeClr val="tx1"/>
        </a:solidFill>
        <a:effectLst/>
      </p:bgPr>
    </p:bg>
    <p:spTree>
      <p:nvGrpSpPr>
        <p:cNvPr id="1" name=""/>
        <p:cNvGrpSpPr/>
        <p:nvPr/>
      </p:nvGrpSpPr>
      <p:grpSpPr>
        <a:xfrm>
          <a:off x="0" y="0"/>
          <a:ext cx="0" cy="0"/>
          <a:chOff x="0" y="0"/>
          <a:chExt cx="0" cy="0"/>
        </a:xfrm>
      </p:grpSpPr>
      <p:sp>
        <p:nvSpPr>
          <p:cNvPr id="2" name="Text Box 14">
            <a:extLst>
              <a:ext uri="{FF2B5EF4-FFF2-40B4-BE49-F238E27FC236}">
                <a16:creationId xmlns:a16="http://schemas.microsoft.com/office/drawing/2014/main" id="{6B1EDEA3-517F-FC35-5A19-094E3BE709A0}"/>
              </a:ext>
            </a:extLst>
          </p:cNvPr>
          <p:cNvSpPr txBox="1">
            <a:spLocks noChangeArrowheads="1"/>
          </p:cNvSpPr>
          <p:nvPr userDrawn="1"/>
        </p:nvSpPr>
        <p:spPr bwMode="auto">
          <a:xfrm>
            <a:off x="11375588" y="132577"/>
            <a:ext cx="548640" cy="169277"/>
          </a:xfrm>
          <a:prstGeom prst="rect">
            <a:avLst/>
          </a:prstGeom>
          <a:noFill/>
          <a:ln w="9525">
            <a:noFill/>
            <a:miter lim="800000"/>
            <a:headEnd/>
            <a:tailEnd/>
          </a:ln>
          <a:effectLst/>
        </p:spPr>
        <p:txBody>
          <a:bodyPr wrap="square" tIns="0" rIns="0" bIns="0">
            <a:spAutoFit/>
          </a:bodyPr>
          <a:lstStyle/>
          <a:p>
            <a:pPr algn="r">
              <a:spcBef>
                <a:spcPct val="50000"/>
              </a:spcBef>
              <a:defRPr/>
            </a:pPr>
            <a:fld id="{99D903CA-8EC9-4EB0-B4F7-7D6D89967A95}" type="slidenum">
              <a:rPr lang="en-US" sz="1100" b="0" baseline="0" smtClean="0">
                <a:solidFill>
                  <a:schemeClr val="tx2"/>
                </a:solidFill>
              </a:rPr>
              <a:pPr algn="r">
                <a:spcBef>
                  <a:spcPct val="50000"/>
                </a:spcBef>
                <a:defRPr/>
              </a:pPr>
              <a:t>‹#›</a:t>
            </a:fld>
            <a:endParaRPr lang="en-US" sz="1100" b="0" baseline="0" dirty="0">
              <a:solidFill>
                <a:schemeClr val="tx2"/>
              </a:solidFill>
            </a:endParaRPr>
          </a:p>
        </p:txBody>
      </p:sp>
      <p:sp>
        <p:nvSpPr>
          <p:cNvPr id="4" name="Date Placeholder 3">
            <a:extLst>
              <a:ext uri="{FF2B5EF4-FFF2-40B4-BE49-F238E27FC236}">
                <a16:creationId xmlns:a16="http://schemas.microsoft.com/office/drawing/2014/main" id="{B429D516-C317-CDC1-DADB-0B020CDC0237}"/>
              </a:ext>
            </a:extLst>
          </p:cNvPr>
          <p:cNvSpPr>
            <a:spLocks noGrp="1"/>
          </p:cNvSpPr>
          <p:nvPr>
            <p:ph type="dt" sz="half" idx="10"/>
          </p:nvPr>
        </p:nvSpPr>
        <p:spPr/>
        <p:txBody>
          <a:bodyPr/>
          <a:lstStyle>
            <a:lvl1pPr>
              <a:defRPr>
                <a:solidFill>
                  <a:schemeClr val="tx2"/>
                </a:solidFill>
              </a:defRPr>
            </a:lvl1pPr>
          </a:lstStyle>
          <a:p>
            <a:endParaRPr lang="en-US" dirty="0"/>
          </a:p>
        </p:txBody>
      </p:sp>
      <p:sp>
        <p:nvSpPr>
          <p:cNvPr id="5" name="Footer Placeholder 4">
            <a:extLst>
              <a:ext uri="{FF2B5EF4-FFF2-40B4-BE49-F238E27FC236}">
                <a16:creationId xmlns:a16="http://schemas.microsoft.com/office/drawing/2014/main" id="{CCEEA777-D26F-FC0E-BCB6-7D77B101103A}"/>
              </a:ext>
            </a:extLst>
          </p:cNvPr>
          <p:cNvSpPr>
            <a:spLocks noGrp="1"/>
          </p:cNvSpPr>
          <p:nvPr>
            <p:ph type="ftr" sz="quarter" idx="11"/>
          </p:nvPr>
        </p:nvSpPr>
        <p:spPr/>
        <p:txBody>
          <a:bodyPr/>
          <a:lstStyle>
            <a:lvl1pPr>
              <a:defRPr>
                <a:solidFill>
                  <a:schemeClr val="tx2"/>
                </a:solidFill>
              </a:defRPr>
            </a:lvl1pPr>
          </a:lstStyle>
          <a:p>
            <a:endParaRPr lang="en-US" dirty="0"/>
          </a:p>
        </p:txBody>
      </p:sp>
    </p:spTree>
    <p:extLst>
      <p:ext uri="{BB962C8B-B14F-4D97-AF65-F5344CB8AC3E}">
        <p14:creationId xmlns:p14="http://schemas.microsoft.com/office/powerpoint/2010/main" val="2497646149"/>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showMasterSp="0" preserve="1" userDrawn="1">
  <p:cSld name="1_Background no graphics">
    <p:bg>
      <p:bgPr>
        <a:gradFill flip="none" rotWithShape="1">
          <a:gsLst>
            <a:gs pos="85000">
              <a:schemeClr val="tx2"/>
            </a:gs>
            <a:gs pos="90000">
              <a:schemeClr val="tx2">
                <a:alpha val="45000"/>
              </a:schemeClr>
            </a:gs>
            <a:gs pos="95000">
              <a:schemeClr val="bg1">
                <a:lumMod val="40000"/>
                <a:lumOff val="60000"/>
              </a:schemeClr>
            </a:gs>
          </a:gsLst>
          <a:path path="circle">
            <a:fillToRect l="100000" t="100000"/>
          </a:path>
          <a:tileRect r="-100000" b="-100000"/>
        </a:gradFill>
        <a:effectLst/>
      </p:bgPr>
    </p:bg>
    <p:spTree>
      <p:nvGrpSpPr>
        <p:cNvPr id="1" name=""/>
        <p:cNvGrpSpPr/>
        <p:nvPr/>
      </p:nvGrpSpPr>
      <p:grpSpPr>
        <a:xfrm>
          <a:off x="0" y="0"/>
          <a:ext cx="0" cy="0"/>
          <a:chOff x="0" y="0"/>
          <a:chExt cx="0" cy="0"/>
        </a:xfrm>
      </p:grpSpPr>
      <p:sp>
        <p:nvSpPr>
          <p:cNvPr id="2" name="Text Box 14">
            <a:extLst>
              <a:ext uri="{FF2B5EF4-FFF2-40B4-BE49-F238E27FC236}">
                <a16:creationId xmlns:a16="http://schemas.microsoft.com/office/drawing/2014/main" id="{0BFA849C-531C-7595-39B1-5EC87690F476}"/>
              </a:ext>
            </a:extLst>
          </p:cNvPr>
          <p:cNvSpPr txBox="1">
            <a:spLocks noChangeArrowheads="1"/>
          </p:cNvSpPr>
          <p:nvPr userDrawn="1"/>
        </p:nvSpPr>
        <p:spPr bwMode="auto">
          <a:xfrm>
            <a:off x="11375588" y="132577"/>
            <a:ext cx="548640" cy="169277"/>
          </a:xfrm>
          <a:prstGeom prst="rect">
            <a:avLst/>
          </a:prstGeom>
          <a:noFill/>
          <a:ln w="9525">
            <a:noFill/>
            <a:miter lim="800000"/>
            <a:headEnd/>
            <a:tailEnd/>
          </a:ln>
          <a:effectLst/>
        </p:spPr>
        <p:txBody>
          <a:bodyPr wrap="square" tIns="0" rIns="0" bIns="0">
            <a:spAutoFit/>
          </a:bodyPr>
          <a:lstStyle/>
          <a:p>
            <a:pPr algn="r">
              <a:spcBef>
                <a:spcPct val="50000"/>
              </a:spcBef>
              <a:defRPr/>
            </a:pPr>
            <a:fld id="{99D903CA-8EC9-4EB0-B4F7-7D6D89967A95}" type="slidenum">
              <a:rPr lang="en-US" sz="1100" b="0" baseline="0" smtClean="0">
                <a:solidFill>
                  <a:schemeClr val="tx1"/>
                </a:solidFill>
              </a:rPr>
              <a:pPr algn="r">
                <a:spcBef>
                  <a:spcPct val="50000"/>
                </a:spcBef>
                <a:defRPr/>
              </a:pPr>
              <a:t>‹#›</a:t>
            </a:fld>
            <a:endParaRPr lang="en-US" sz="1100" b="0" baseline="0" dirty="0">
              <a:solidFill>
                <a:schemeClr val="tx1"/>
              </a:solidFill>
            </a:endParaRPr>
          </a:p>
        </p:txBody>
      </p:sp>
      <p:sp>
        <p:nvSpPr>
          <p:cNvPr id="4" name="Date Placeholder 3">
            <a:extLst>
              <a:ext uri="{FF2B5EF4-FFF2-40B4-BE49-F238E27FC236}">
                <a16:creationId xmlns:a16="http://schemas.microsoft.com/office/drawing/2014/main" id="{85935D2E-75B7-4B2F-83E6-4B2460140D3F}"/>
              </a:ext>
            </a:extLst>
          </p:cNvPr>
          <p:cNvSpPr>
            <a:spLocks noGrp="1"/>
          </p:cNvSpPr>
          <p:nvPr>
            <p:ph type="dt" sz="half" idx="10"/>
          </p:nvPr>
        </p:nvSpPr>
        <p:spPr/>
        <p:txBody>
          <a:bodyPr/>
          <a:lstStyle>
            <a:lvl1pPr>
              <a:defRPr>
                <a:solidFill>
                  <a:schemeClr val="bg2">
                    <a:lumMod val="50000"/>
                  </a:schemeClr>
                </a:solidFill>
              </a:defRPr>
            </a:lvl1pPr>
          </a:lstStyle>
          <a:p>
            <a:endParaRPr lang="en-US" dirty="0"/>
          </a:p>
        </p:txBody>
      </p:sp>
      <p:sp>
        <p:nvSpPr>
          <p:cNvPr id="5" name="Footer Placeholder 4">
            <a:extLst>
              <a:ext uri="{FF2B5EF4-FFF2-40B4-BE49-F238E27FC236}">
                <a16:creationId xmlns:a16="http://schemas.microsoft.com/office/drawing/2014/main" id="{C5AC37A7-6517-1C05-89FB-ACDA8ECF89DF}"/>
              </a:ext>
            </a:extLst>
          </p:cNvPr>
          <p:cNvSpPr>
            <a:spLocks noGrp="1"/>
          </p:cNvSpPr>
          <p:nvPr>
            <p:ph type="ftr" sz="quarter" idx="11"/>
          </p:nvPr>
        </p:nvSpPr>
        <p:spPr/>
        <p:txBody>
          <a:bodyPr/>
          <a:lstStyle>
            <a:lvl1pPr>
              <a:defRPr>
                <a:solidFill>
                  <a:schemeClr val="bg2">
                    <a:lumMod val="50000"/>
                  </a:schemeClr>
                </a:solidFill>
              </a:defRPr>
            </a:lvl1pPr>
          </a:lstStyle>
          <a:p>
            <a:endParaRPr lang="en-US" dirty="0"/>
          </a:p>
        </p:txBody>
      </p:sp>
    </p:spTree>
    <p:extLst>
      <p:ext uri="{BB962C8B-B14F-4D97-AF65-F5344CB8AC3E}">
        <p14:creationId xmlns:p14="http://schemas.microsoft.com/office/powerpoint/2010/main" val="2019795283"/>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showMasterSp="0" preserve="1" userDrawn="1">
  <p:cSld name="Section Header">
    <p:bg>
      <p:bgPr>
        <a:solidFill>
          <a:schemeClr val="tx1"/>
        </a:solidFill>
        <a:effectLst/>
      </p:bgPr>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37843223-5086-843F-D346-CCDD12959DF3}"/>
              </a:ext>
            </a:extLst>
          </p:cNvPr>
          <p:cNvPicPr>
            <a:picLocks noChangeAspect="1"/>
          </p:cNvPicPr>
          <p:nvPr userDrawn="1"/>
        </p:nvPicPr>
        <p:blipFill>
          <a:blip r:embed="rId2">
            <a:alphaModFix amt="15000"/>
            <a:extLst>
              <a:ext uri="{28A0092B-C50C-407E-A947-70E740481C1C}">
                <a14:useLocalDpi xmlns:a14="http://schemas.microsoft.com/office/drawing/2010/main"/>
              </a:ext>
            </a:extLst>
          </a:blip>
          <a:stretch>
            <a:fillRect/>
          </a:stretch>
        </p:blipFill>
        <p:spPr>
          <a:xfrm>
            <a:off x="1805" y="0"/>
            <a:ext cx="12188389" cy="6858000"/>
          </a:xfrm>
          <a:prstGeom prst="rect">
            <a:avLst/>
          </a:prstGeom>
        </p:spPr>
      </p:pic>
      <p:sp>
        <p:nvSpPr>
          <p:cNvPr id="14" name="Title Placeholder 1"/>
          <p:cNvSpPr>
            <a:spLocks noGrp="1"/>
          </p:cNvSpPr>
          <p:nvPr>
            <p:ph type="title"/>
          </p:nvPr>
        </p:nvSpPr>
        <p:spPr bwMode="auto">
          <a:xfrm>
            <a:off x="266700" y="2286001"/>
            <a:ext cx="11658600" cy="1285874"/>
          </a:xfrm>
          <a:prstGeom prst="rect">
            <a:avLst/>
          </a:prstGeom>
          <a:noFill/>
          <a:ln w="9525">
            <a:solidFill>
              <a:schemeClr val="accent3"/>
            </a:solidFill>
            <a:miter lim="800000"/>
            <a:headEnd/>
            <a:tailEnd/>
          </a:ln>
        </p:spPr>
        <p:txBody>
          <a:bodyPr anchor="b"/>
          <a:lstStyle>
            <a:lvl1pPr>
              <a:defRPr sz="3200" b="0" baseline="0">
                <a:solidFill>
                  <a:schemeClr val="accent3"/>
                </a:solidFill>
              </a:defRPr>
            </a:lvl1pPr>
          </a:lstStyle>
          <a:p>
            <a:pPr lvl="0"/>
            <a:r>
              <a:rPr lang="en-US" dirty="0"/>
              <a:t>Click to edit Master title style</a:t>
            </a:r>
          </a:p>
        </p:txBody>
      </p:sp>
      <p:sp>
        <p:nvSpPr>
          <p:cNvPr id="6" name="Text Placeholder 5"/>
          <p:cNvSpPr>
            <a:spLocks noGrp="1"/>
          </p:cNvSpPr>
          <p:nvPr>
            <p:ph type="body" sz="quarter" idx="12"/>
          </p:nvPr>
        </p:nvSpPr>
        <p:spPr>
          <a:xfrm>
            <a:off x="266700" y="3687764"/>
            <a:ext cx="8496300" cy="854075"/>
          </a:xfrm>
          <a:ln>
            <a:solidFill>
              <a:schemeClr val="accent3"/>
            </a:solidFill>
          </a:ln>
        </p:spPr>
        <p:txBody>
          <a:bodyPr anchor="ctr"/>
          <a:lstStyle>
            <a:lvl1pPr marL="0" indent="0">
              <a:defRPr>
                <a:solidFill>
                  <a:schemeClr val="tx2"/>
                </a:solidFill>
              </a:defRPr>
            </a:lvl1pPr>
          </a:lstStyle>
          <a:p>
            <a:pPr lvl="0"/>
            <a:r>
              <a:rPr lang="en-US" dirty="0"/>
              <a:t>Click to edit Master text styles</a:t>
            </a:r>
          </a:p>
        </p:txBody>
      </p:sp>
      <p:sp>
        <p:nvSpPr>
          <p:cNvPr id="2" name="Date Placeholder 1">
            <a:extLst>
              <a:ext uri="{FF2B5EF4-FFF2-40B4-BE49-F238E27FC236}">
                <a16:creationId xmlns:a16="http://schemas.microsoft.com/office/drawing/2014/main" id="{98D00C84-D329-4DD4-96D7-92CD4C330181}"/>
              </a:ext>
            </a:extLst>
          </p:cNvPr>
          <p:cNvSpPr>
            <a:spLocks noGrp="1"/>
          </p:cNvSpPr>
          <p:nvPr>
            <p:ph type="dt" sz="half" idx="13"/>
          </p:nvPr>
        </p:nvSpPr>
        <p:spPr>
          <a:xfrm>
            <a:off x="8763000" y="3697289"/>
            <a:ext cx="3161228" cy="844550"/>
          </a:xfrm>
          <a:prstGeom prst="rect">
            <a:avLst/>
          </a:prstGeom>
          <a:ln>
            <a:solidFill>
              <a:schemeClr val="accent3"/>
            </a:solidFill>
          </a:ln>
        </p:spPr>
        <p:txBody>
          <a:bodyPr/>
          <a:lstStyle>
            <a:lvl1pPr algn="ctr">
              <a:defRPr sz="2000">
                <a:solidFill>
                  <a:schemeClr val="accent3"/>
                </a:solidFill>
              </a:defRPr>
            </a:lvl1pPr>
          </a:lstStyle>
          <a:p>
            <a:endParaRPr lang="en-US" dirty="0"/>
          </a:p>
        </p:txBody>
      </p:sp>
      <p:sp>
        <p:nvSpPr>
          <p:cNvPr id="3" name="Text Box 14">
            <a:extLst>
              <a:ext uri="{FF2B5EF4-FFF2-40B4-BE49-F238E27FC236}">
                <a16:creationId xmlns:a16="http://schemas.microsoft.com/office/drawing/2014/main" id="{71C01142-E0C8-B2A1-CF08-DDC0741713EA}"/>
              </a:ext>
            </a:extLst>
          </p:cNvPr>
          <p:cNvSpPr txBox="1">
            <a:spLocks noChangeArrowheads="1"/>
          </p:cNvSpPr>
          <p:nvPr userDrawn="1"/>
        </p:nvSpPr>
        <p:spPr bwMode="auto">
          <a:xfrm>
            <a:off x="11375588" y="132577"/>
            <a:ext cx="548640" cy="169277"/>
          </a:xfrm>
          <a:prstGeom prst="rect">
            <a:avLst/>
          </a:prstGeom>
          <a:noFill/>
          <a:ln w="9525">
            <a:noFill/>
            <a:miter lim="800000"/>
            <a:headEnd/>
            <a:tailEnd/>
          </a:ln>
          <a:effectLst/>
        </p:spPr>
        <p:txBody>
          <a:bodyPr wrap="square" tIns="0" rIns="0" bIns="0">
            <a:spAutoFit/>
          </a:bodyPr>
          <a:lstStyle/>
          <a:p>
            <a:pPr algn="r">
              <a:spcBef>
                <a:spcPct val="50000"/>
              </a:spcBef>
              <a:defRPr/>
            </a:pPr>
            <a:fld id="{99D903CA-8EC9-4EB0-B4F7-7D6D89967A95}" type="slidenum">
              <a:rPr lang="en-US" sz="1100" b="0" baseline="0" smtClean="0"/>
              <a:pPr algn="r">
                <a:spcBef>
                  <a:spcPct val="50000"/>
                </a:spcBef>
                <a:defRPr/>
              </a:pPr>
              <a:t>‹#›</a:t>
            </a:fld>
            <a:endParaRPr lang="en-US" sz="1100" b="0" baseline="0" dirty="0"/>
          </a:p>
        </p:txBody>
      </p:sp>
      <p:pic>
        <p:nvPicPr>
          <p:cNvPr id="11" name="Picture 10" descr="A picture containing qr code&#10;&#10;Description automatically generated">
            <a:extLst>
              <a:ext uri="{FF2B5EF4-FFF2-40B4-BE49-F238E27FC236}">
                <a16:creationId xmlns:a16="http://schemas.microsoft.com/office/drawing/2014/main" id="{C7BD8055-FF8F-646E-4F9E-84B4A33A92B9}"/>
              </a:ext>
            </a:extLst>
          </p:cNvPr>
          <p:cNvPicPr>
            <a:picLocks noChangeAspect="1"/>
          </p:cNvPicPr>
          <p:nvPr userDrawn="1"/>
        </p:nvPicPr>
        <p:blipFill>
          <a:blip r:embed="rId3"/>
          <a:stretch>
            <a:fillRect/>
          </a:stretch>
        </p:blipFill>
        <p:spPr>
          <a:xfrm>
            <a:off x="190500" y="5602330"/>
            <a:ext cx="2402348" cy="1065985"/>
          </a:xfrm>
          <a:prstGeom prst="rect">
            <a:avLst/>
          </a:prstGeom>
        </p:spPr>
      </p:pic>
    </p:spTree>
    <p:extLst>
      <p:ext uri="{BB962C8B-B14F-4D97-AF65-F5344CB8AC3E}">
        <p14:creationId xmlns:p14="http://schemas.microsoft.com/office/powerpoint/2010/main" val="1772206109"/>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showMasterSp="0" preserve="1" userDrawn="1">
  <p:cSld name="Section header - no Sub-Head">
    <p:bg>
      <p:bgPr>
        <a:solidFill>
          <a:schemeClr val="tx1"/>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CA9860E5-FB16-921B-9978-59B24F56F9F5}"/>
              </a:ext>
            </a:extLst>
          </p:cNvPr>
          <p:cNvPicPr>
            <a:picLocks noChangeAspect="1"/>
          </p:cNvPicPr>
          <p:nvPr userDrawn="1"/>
        </p:nvPicPr>
        <p:blipFill>
          <a:blip r:embed="rId2">
            <a:alphaModFix amt="15000"/>
            <a:extLst>
              <a:ext uri="{28A0092B-C50C-407E-A947-70E740481C1C}">
                <a14:useLocalDpi xmlns:a14="http://schemas.microsoft.com/office/drawing/2010/main"/>
              </a:ext>
            </a:extLst>
          </a:blip>
          <a:stretch>
            <a:fillRect/>
          </a:stretch>
        </p:blipFill>
        <p:spPr>
          <a:xfrm>
            <a:off x="1805" y="0"/>
            <a:ext cx="12188389" cy="6858000"/>
          </a:xfrm>
          <a:prstGeom prst="rect">
            <a:avLst/>
          </a:prstGeom>
        </p:spPr>
      </p:pic>
      <p:sp>
        <p:nvSpPr>
          <p:cNvPr id="14" name="Title Placeholder 1"/>
          <p:cNvSpPr>
            <a:spLocks noGrp="1"/>
          </p:cNvSpPr>
          <p:nvPr>
            <p:ph type="title"/>
          </p:nvPr>
        </p:nvSpPr>
        <p:spPr bwMode="auto">
          <a:xfrm>
            <a:off x="266700" y="2286001"/>
            <a:ext cx="11658600" cy="1285874"/>
          </a:xfrm>
          <a:prstGeom prst="rect">
            <a:avLst/>
          </a:prstGeom>
          <a:noFill/>
          <a:ln w="9525">
            <a:solidFill>
              <a:schemeClr val="accent3"/>
            </a:solidFill>
            <a:miter lim="800000"/>
            <a:headEnd/>
            <a:tailEnd/>
          </a:ln>
        </p:spPr>
        <p:txBody>
          <a:bodyPr anchor="ctr"/>
          <a:lstStyle>
            <a:lvl1pPr>
              <a:defRPr sz="3200" baseline="0">
                <a:solidFill>
                  <a:schemeClr val="accent3"/>
                </a:solidFill>
              </a:defRPr>
            </a:lvl1pPr>
          </a:lstStyle>
          <a:p>
            <a:pPr lvl="0"/>
            <a:r>
              <a:rPr lang="en-US" dirty="0"/>
              <a:t>Click to edit Master title style</a:t>
            </a:r>
          </a:p>
        </p:txBody>
      </p:sp>
      <p:sp>
        <p:nvSpPr>
          <p:cNvPr id="3" name="Text Box 14">
            <a:extLst>
              <a:ext uri="{FF2B5EF4-FFF2-40B4-BE49-F238E27FC236}">
                <a16:creationId xmlns:a16="http://schemas.microsoft.com/office/drawing/2014/main" id="{B8FD0A53-E9E1-93CC-5F3F-ED183C4566E7}"/>
              </a:ext>
            </a:extLst>
          </p:cNvPr>
          <p:cNvSpPr txBox="1">
            <a:spLocks noChangeArrowheads="1"/>
          </p:cNvSpPr>
          <p:nvPr userDrawn="1"/>
        </p:nvSpPr>
        <p:spPr bwMode="auto">
          <a:xfrm>
            <a:off x="11375588" y="132577"/>
            <a:ext cx="548640" cy="169277"/>
          </a:xfrm>
          <a:prstGeom prst="rect">
            <a:avLst/>
          </a:prstGeom>
          <a:noFill/>
          <a:ln w="9525">
            <a:noFill/>
            <a:miter lim="800000"/>
            <a:headEnd/>
            <a:tailEnd/>
          </a:ln>
          <a:effectLst/>
        </p:spPr>
        <p:txBody>
          <a:bodyPr wrap="square" tIns="0" rIns="0" bIns="0">
            <a:spAutoFit/>
          </a:bodyPr>
          <a:lstStyle/>
          <a:p>
            <a:pPr algn="r">
              <a:spcBef>
                <a:spcPct val="50000"/>
              </a:spcBef>
              <a:defRPr/>
            </a:pPr>
            <a:fld id="{99D903CA-8EC9-4EB0-B4F7-7D6D89967A95}" type="slidenum">
              <a:rPr lang="en-US" sz="1100" b="0" baseline="0" smtClean="0"/>
              <a:pPr algn="r">
                <a:spcBef>
                  <a:spcPct val="50000"/>
                </a:spcBef>
                <a:defRPr/>
              </a:pPr>
              <a:t>‹#›</a:t>
            </a:fld>
            <a:endParaRPr lang="en-US" sz="1100" b="0" baseline="0" dirty="0"/>
          </a:p>
        </p:txBody>
      </p:sp>
      <p:pic>
        <p:nvPicPr>
          <p:cNvPr id="6" name="Picture 5" descr="A picture containing qr code&#10;&#10;Description automatically generated">
            <a:extLst>
              <a:ext uri="{FF2B5EF4-FFF2-40B4-BE49-F238E27FC236}">
                <a16:creationId xmlns:a16="http://schemas.microsoft.com/office/drawing/2014/main" id="{1100FC8E-3C81-583C-9A23-08A75A2C4FEC}"/>
              </a:ext>
            </a:extLst>
          </p:cNvPr>
          <p:cNvPicPr>
            <a:picLocks noChangeAspect="1"/>
          </p:cNvPicPr>
          <p:nvPr userDrawn="1"/>
        </p:nvPicPr>
        <p:blipFill>
          <a:blip r:embed="rId3"/>
          <a:stretch>
            <a:fillRect/>
          </a:stretch>
        </p:blipFill>
        <p:spPr>
          <a:xfrm>
            <a:off x="190500" y="5602330"/>
            <a:ext cx="2402348" cy="1065985"/>
          </a:xfrm>
          <a:prstGeom prst="rect">
            <a:avLst/>
          </a:prstGeom>
        </p:spPr>
      </p:pic>
      <p:sp>
        <p:nvSpPr>
          <p:cNvPr id="7" name="Date Placeholder 1">
            <a:extLst>
              <a:ext uri="{FF2B5EF4-FFF2-40B4-BE49-F238E27FC236}">
                <a16:creationId xmlns:a16="http://schemas.microsoft.com/office/drawing/2014/main" id="{22B933D6-5752-A997-866D-7335507E65DB}"/>
              </a:ext>
            </a:extLst>
          </p:cNvPr>
          <p:cNvSpPr>
            <a:spLocks noGrp="1"/>
          </p:cNvSpPr>
          <p:nvPr>
            <p:ph type="dt" sz="half" idx="13"/>
          </p:nvPr>
        </p:nvSpPr>
        <p:spPr>
          <a:xfrm>
            <a:off x="9163627" y="3709924"/>
            <a:ext cx="2761673" cy="385825"/>
          </a:xfrm>
          <a:prstGeom prst="rect">
            <a:avLst/>
          </a:prstGeom>
          <a:ln>
            <a:solidFill>
              <a:schemeClr val="accent3"/>
            </a:solidFill>
          </a:ln>
        </p:spPr>
        <p:txBody>
          <a:bodyPr/>
          <a:lstStyle>
            <a:lvl1pPr algn="ctr">
              <a:defRPr sz="2000">
                <a:solidFill>
                  <a:schemeClr val="accent3"/>
                </a:solidFill>
              </a:defRPr>
            </a:lvl1pPr>
          </a:lstStyle>
          <a:p>
            <a:endParaRPr lang="en-US" dirty="0"/>
          </a:p>
        </p:txBody>
      </p:sp>
    </p:spTree>
    <p:extLst>
      <p:ext uri="{BB962C8B-B14F-4D97-AF65-F5344CB8AC3E}">
        <p14:creationId xmlns:p14="http://schemas.microsoft.com/office/powerpoint/2010/main" val="1697280476"/>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showMasterSp="0" preserve="1" userDrawn="1">
  <p:cSld name="Section - Content Only">
    <p:bg>
      <p:bgPr>
        <a:solidFill>
          <a:schemeClr val="tx1"/>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BFDB948E-B4CD-A49A-882A-F350D2A911BE}"/>
              </a:ext>
            </a:extLst>
          </p:cNvPr>
          <p:cNvPicPr>
            <a:picLocks noChangeAspect="1"/>
          </p:cNvPicPr>
          <p:nvPr userDrawn="1"/>
        </p:nvPicPr>
        <p:blipFill>
          <a:blip r:embed="rId2">
            <a:alphaModFix amt="15000"/>
            <a:extLst>
              <a:ext uri="{28A0092B-C50C-407E-A947-70E740481C1C}">
                <a14:useLocalDpi xmlns:a14="http://schemas.microsoft.com/office/drawing/2010/main"/>
              </a:ext>
            </a:extLst>
          </a:blip>
          <a:stretch>
            <a:fillRect/>
          </a:stretch>
        </p:blipFill>
        <p:spPr>
          <a:xfrm>
            <a:off x="1805" y="0"/>
            <a:ext cx="12188389" cy="6858000"/>
          </a:xfrm>
          <a:prstGeom prst="rect">
            <a:avLst/>
          </a:prstGeom>
        </p:spPr>
      </p:pic>
      <p:sp>
        <p:nvSpPr>
          <p:cNvPr id="4" name="Content Placeholder 3"/>
          <p:cNvSpPr>
            <a:spLocks noGrp="1"/>
          </p:cNvSpPr>
          <p:nvPr>
            <p:ph sz="quarter" idx="12"/>
          </p:nvPr>
        </p:nvSpPr>
        <p:spPr>
          <a:xfrm>
            <a:off x="266700" y="2157413"/>
            <a:ext cx="11658600" cy="1798637"/>
          </a:xfrm>
          <a:ln>
            <a:solidFill>
              <a:schemeClr val="accent3"/>
            </a:solidFill>
          </a:ln>
        </p:spPr>
        <p:txBody>
          <a:bodyPr anchor="ctr"/>
          <a:lstStyle>
            <a:lvl1pPr>
              <a:defRPr>
                <a:solidFill>
                  <a:schemeClr val="accent3"/>
                </a:solidFill>
              </a:defRPr>
            </a:lvl1pPr>
            <a:lvl2pPr>
              <a:defRPr>
                <a:solidFill>
                  <a:schemeClr val="accent3"/>
                </a:solidFill>
              </a:defRPr>
            </a:lvl2pPr>
            <a:lvl3pPr>
              <a:defRPr>
                <a:solidFill>
                  <a:schemeClr val="accent3"/>
                </a:solidFill>
              </a:defRPr>
            </a:lvl3pPr>
            <a:lvl4pPr>
              <a:defRPr>
                <a:solidFill>
                  <a:schemeClr val="accent3"/>
                </a:solidFill>
              </a:defRPr>
            </a:lvl4pPr>
            <a:lvl5pPr>
              <a:defRPr>
                <a:solidFill>
                  <a:schemeClr val="accent3"/>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Date Placeholder 1">
            <a:extLst>
              <a:ext uri="{FF2B5EF4-FFF2-40B4-BE49-F238E27FC236}">
                <a16:creationId xmlns:a16="http://schemas.microsoft.com/office/drawing/2014/main" id="{930F58C1-4114-4FD3-B651-E3BC6C7CBC47}"/>
              </a:ext>
            </a:extLst>
          </p:cNvPr>
          <p:cNvSpPr>
            <a:spLocks noGrp="1"/>
          </p:cNvSpPr>
          <p:nvPr>
            <p:ph type="dt" sz="half" idx="13"/>
          </p:nvPr>
        </p:nvSpPr>
        <p:spPr>
          <a:xfrm>
            <a:off x="9163627" y="4043299"/>
            <a:ext cx="2761673" cy="385825"/>
          </a:xfrm>
          <a:prstGeom prst="rect">
            <a:avLst/>
          </a:prstGeom>
          <a:ln>
            <a:solidFill>
              <a:schemeClr val="accent3"/>
            </a:solidFill>
          </a:ln>
        </p:spPr>
        <p:txBody>
          <a:bodyPr/>
          <a:lstStyle>
            <a:lvl1pPr algn="ctr">
              <a:defRPr sz="2000">
                <a:solidFill>
                  <a:schemeClr val="accent3"/>
                </a:solidFill>
              </a:defRPr>
            </a:lvl1pPr>
          </a:lstStyle>
          <a:p>
            <a:endParaRPr lang="en-US" dirty="0"/>
          </a:p>
        </p:txBody>
      </p:sp>
      <p:sp>
        <p:nvSpPr>
          <p:cNvPr id="3" name="Text Box 14">
            <a:extLst>
              <a:ext uri="{FF2B5EF4-FFF2-40B4-BE49-F238E27FC236}">
                <a16:creationId xmlns:a16="http://schemas.microsoft.com/office/drawing/2014/main" id="{4B9A921A-5A1E-39D1-94FE-6E1E04C028AC}"/>
              </a:ext>
            </a:extLst>
          </p:cNvPr>
          <p:cNvSpPr txBox="1">
            <a:spLocks noChangeArrowheads="1"/>
          </p:cNvSpPr>
          <p:nvPr userDrawn="1"/>
        </p:nvSpPr>
        <p:spPr bwMode="auto">
          <a:xfrm>
            <a:off x="11375588" y="132577"/>
            <a:ext cx="548640" cy="169277"/>
          </a:xfrm>
          <a:prstGeom prst="rect">
            <a:avLst/>
          </a:prstGeom>
          <a:noFill/>
          <a:ln w="9525">
            <a:noFill/>
            <a:miter lim="800000"/>
            <a:headEnd/>
            <a:tailEnd/>
          </a:ln>
          <a:effectLst/>
        </p:spPr>
        <p:txBody>
          <a:bodyPr wrap="square" tIns="0" rIns="0" bIns="0">
            <a:spAutoFit/>
          </a:bodyPr>
          <a:lstStyle/>
          <a:p>
            <a:pPr algn="r">
              <a:spcBef>
                <a:spcPct val="50000"/>
              </a:spcBef>
              <a:defRPr/>
            </a:pPr>
            <a:fld id="{99D903CA-8EC9-4EB0-B4F7-7D6D89967A95}" type="slidenum">
              <a:rPr lang="en-US" sz="1100" b="0" baseline="0" smtClean="0"/>
              <a:pPr algn="r">
                <a:spcBef>
                  <a:spcPct val="50000"/>
                </a:spcBef>
                <a:defRPr/>
              </a:pPr>
              <a:t>‹#›</a:t>
            </a:fld>
            <a:endParaRPr lang="en-US" sz="1100" b="0" baseline="0" dirty="0"/>
          </a:p>
        </p:txBody>
      </p:sp>
      <p:pic>
        <p:nvPicPr>
          <p:cNvPr id="6" name="Picture 5" descr="A picture containing qr code&#10;&#10;Description automatically generated">
            <a:extLst>
              <a:ext uri="{FF2B5EF4-FFF2-40B4-BE49-F238E27FC236}">
                <a16:creationId xmlns:a16="http://schemas.microsoft.com/office/drawing/2014/main" id="{30F6006C-DEAA-A93E-62A5-A2759A856E6B}"/>
              </a:ext>
            </a:extLst>
          </p:cNvPr>
          <p:cNvPicPr>
            <a:picLocks noChangeAspect="1"/>
          </p:cNvPicPr>
          <p:nvPr userDrawn="1"/>
        </p:nvPicPr>
        <p:blipFill>
          <a:blip r:embed="rId3"/>
          <a:stretch>
            <a:fillRect/>
          </a:stretch>
        </p:blipFill>
        <p:spPr>
          <a:xfrm>
            <a:off x="190500" y="5602330"/>
            <a:ext cx="2402348" cy="1065985"/>
          </a:xfrm>
          <a:prstGeom prst="rect">
            <a:avLst/>
          </a:prstGeom>
        </p:spPr>
      </p:pic>
    </p:spTree>
    <p:extLst>
      <p:ext uri="{BB962C8B-B14F-4D97-AF65-F5344CB8AC3E}">
        <p14:creationId xmlns:p14="http://schemas.microsoft.com/office/powerpoint/2010/main" val="201072787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 2 Sections">
    <p:spTree>
      <p:nvGrpSpPr>
        <p:cNvPr id="1" name=""/>
        <p:cNvGrpSpPr/>
        <p:nvPr/>
      </p:nvGrpSpPr>
      <p:grpSpPr>
        <a:xfrm>
          <a:off x="0" y="0"/>
          <a:ext cx="0" cy="0"/>
          <a:chOff x="0" y="0"/>
          <a:chExt cx="0" cy="0"/>
        </a:xfrm>
      </p:grpSpPr>
      <p:sp>
        <p:nvSpPr>
          <p:cNvPr id="3" name="Content Placeholder 2"/>
          <p:cNvSpPr>
            <a:spLocks noGrp="1"/>
          </p:cNvSpPr>
          <p:nvPr>
            <p:ph sz="quarter" idx="15"/>
          </p:nvPr>
        </p:nvSpPr>
        <p:spPr>
          <a:xfrm>
            <a:off x="266700" y="1028700"/>
            <a:ext cx="5721406" cy="5600700"/>
          </a:xfrm>
        </p:spPr>
        <p:txBody>
          <a:bodyPr/>
          <a:lstStyle>
            <a:lvl1pPr>
              <a:defRPr sz="1200">
                <a:solidFill>
                  <a:schemeClr val="tx1">
                    <a:lumMod val="75000"/>
                    <a:lumOff val="25000"/>
                  </a:schemeClr>
                </a:solidFill>
              </a:defRPr>
            </a:lvl1pPr>
            <a:lvl2pPr>
              <a:defRPr sz="1200">
                <a:solidFill>
                  <a:schemeClr val="tx1">
                    <a:lumMod val="75000"/>
                    <a:lumOff val="25000"/>
                  </a:schemeClr>
                </a:solidFill>
              </a:defRPr>
            </a:lvl2pPr>
            <a:lvl3pPr>
              <a:defRPr sz="1200">
                <a:solidFill>
                  <a:schemeClr val="tx1">
                    <a:lumMod val="75000"/>
                    <a:lumOff val="25000"/>
                  </a:schemeClr>
                </a:solidFill>
              </a:defRPr>
            </a:lvl3pPr>
            <a:lvl4pPr>
              <a:defRPr sz="1200">
                <a:solidFill>
                  <a:schemeClr val="tx1">
                    <a:lumMod val="75000"/>
                    <a:lumOff val="25000"/>
                  </a:schemeClr>
                </a:solidFill>
              </a:defRPr>
            </a:lvl4pPr>
            <a:lvl5pPr>
              <a:defRPr sz="12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Content Placeholder 2"/>
          <p:cNvSpPr>
            <a:spLocks noGrp="1"/>
          </p:cNvSpPr>
          <p:nvPr>
            <p:ph sz="quarter" idx="19"/>
          </p:nvPr>
        </p:nvSpPr>
        <p:spPr>
          <a:xfrm>
            <a:off x="6203894" y="1028700"/>
            <a:ext cx="5721406" cy="5600700"/>
          </a:xfrm>
        </p:spPr>
        <p:txBody>
          <a:bodyPr/>
          <a:lstStyle>
            <a:lvl1pPr>
              <a:defRPr sz="1200">
                <a:solidFill>
                  <a:schemeClr val="tx1">
                    <a:lumMod val="75000"/>
                    <a:lumOff val="25000"/>
                  </a:schemeClr>
                </a:solidFill>
              </a:defRPr>
            </a:lvl1pPr>
            <a:lvl2pPr>
              <a:defRPr sz="1200">
                <a:solidFill>
                  <a:schemeClr val="tx1">
                    <a:lumMod val="75000"/>
                    <a:lumOff val="25000"/>
                  </a:schemeClr>
                </a:solidFill>
              </a:defRPr>
            </a:lvl2pPr>
            <a:lvl3pPr>
              <a:defRPr sz="1200">
                <a:solidFill>
                  <a:schemeClr val="tx1">
                    <a:lumMod val="75000"/>
                    <a:lumOff val="25000"/>
                  </a:schemeClr>
                </a:solidFill>
              </a:defRPr>
            </a:lvl3pPr>
            <a:lvl4pPr>
              <a:defRPr sz="1200">
                <a:solidFill>
                  <a:schemeClr val="tx1">
                    <a:lumMod val="75000"/>
                    <a:lumOff val="25000"/>
                  </a:schemeClr>
                </a:solidFill>
              </a:defRPr>
            </a:lvl4pPr>
            <a:lvl5pPr>
              <a:defRPr sz="12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Date Placeholder 5">
            <a:extLst>
              <a:ext uri="{FF2B5EF4-FFF2-40B4-BE49-F238E27FC236}">
                <a16:creationId xmlns:a16="http://schemas.microsoft.com/office/drawing/2014/main" id="{BEC9A928-C3DF-2C22-44D2-6CEAF37A2452}"/>
              </a:ext>
            </a:extLst>
          </p:cNvPr>
          <p:cNvSpPr>
            <a:spLocks noGrp="1"/>
          </p:cNvSpPr>
          <p:nvPr>
            <p:ph type="dt" sz="half" idx="20"/>
          </p:nvPr>
        </p:nvSpPr>
        <p:spPr/>
        <p:txBody>
          <a:bodyPr/>
          <a:lstStyle/>
          <a:p>
            <a:endParaRPr lang="en-US" dirty="0"/>
          </a:p>
        </p:txBody>
      </p:sp>
      <p:sp>
        <p:nvSpPr>
          <p:cNvPr id="7" name="Footer Placeholder 6">
            <a:extLst>
              <a:ext uri="{FF2B5EF4-FFF2-40B4-BE49-F238E27FC236}">
                <a16:creationId xmlns:a16="http://schemas.microsoft.com/office/drawing/2014/main" id="{F7247472-A8F5-BC75-9086-8D91A7F6A294}"/>
              </a:ext>
            </a:extLst>
          </p:cNvPr>
          <p:cNvSpPr>
            <a:spLocks noGrp="1"/>
          </p:cNvSpPr>
          <p:nvPr>
            <p:ph type="ftr" sz="quarter" idx="21"/>
          </p:nvPr>
        </p:nvSpPr>
        <p:spPr/>
        <p:txBody>
          <a:bodyPr/>
          <a:lstStyle/>
          <a:p>
            <a:endParaRPr lang="en-US" dirty="0"/>
          </a:p>
        </p:txBody>
      </p:sp>
      <p:sp>
        <p:nvSpPr>
          <p:cNvPr id="4" name="Title 3">
            <a:extLst>
              <a:ext uri="{FF2B5EF4-FFF2-40B4-BE49-F238E27FC236}">
                <a16:creationId xmlns:a16="http://schemas.microsoft.com/office/drawing/2014/main" id="{FC0BCDB4-4C07-CBF2-EFC4-7CEF0E09948C}"/>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4267572587"/>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showMasterSp="0" preserve="1" userDrawn="1">
  <p:cSld name="Title - 2 Pics">
    <p:bg>
      <p:bgPr>
        <a:solidFill>
          <a:schemeClr val="tx1"/>
        </a:solidFill>
        <a:effectLst/>
      </p:bgPr>
    </p:bg>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6A2CA99E-4AAA-5371-9462-7AD3D7D937C7}"/>
              </a:ext>
            </a:extLst>
          </p:cNvPr>
          <p:cNvPicPr>
            <a:picLocks noChangeAspect="1"/>
          </p:cNvPicPr>
          <p:nvPr userDrawn="1"/>
        </p:nvPicPr>
        <p:blipFill>
          <a:blip r:embed="rId2">
            <a:alphaModFix amt="15000"/>
            <a:extLst>
              <a:ext uri="{28A0092B-C50C-407E-A947-70E740481C1C}">
                <a14:useLocalDpi xmlns:a14="http://schemas.microsoft.com/office/drawing/2010/main"/>
              </a:ext>
            </a:extLst>
          </a:blip>
          <a:stretch>
            <a:fillRect/>
          </a:stretch>
        </p:blipFill>
        <p:spPr>
          <a:xfrm>
            <a:off x="11232" y="0"/>
            <a:ext cx="12188389" cy="6858000"/>
          </a:xfrm>
          <a:prstGeom prst="rect">
            <a:avLst/>
          </a:prstGeom>
        </p:spPr>
      </p:pic>
      <p:sp>
        <p:nvSpPr>
          <p:cNvPr id="14" name="Title 5"/>
          <p:cNvSpPr>
            <a:spLocks noGrp="1"/>
          </p:cNvSpPr>
          <p:nvPr>
            <p:ph type="title"/>
          </p:nvPr>
        </p:nvSpPr>
        <p:spPr>
          <a:xfrm>
            <a:off x="266700" y="265872"/>
            <a:ext cx="5829300" cy="1671543"/>
          </a:xfrm>
          <a:noFill/>
          <a:ln w="19050">
            <a:solidFill>
              <a:schemeClr val="accent3"/>
            </a:solidFill>
          </a:ln>
        </p:spPr>
        <p:txBody>
          <a:bodyPr/>
          <a:lstStyle>
            <a:lvl1pPr>
              <a:defRPr>
                <a:solidFill>
                  <a:schemeClr val="accent3"/>
                </a:solidFill>
              </a:defRPr>
            </a:lvl1pPr>
          </a:lstStyle>
          <a:p>
            <a:r>
              <a:rPr lang="en-US" dirty="0"/>
              <a:t>Click to edit Master title style</a:t>
            </a:r>
          </a:p>
        </p:txBody>
      </p:sp>
      <p:sp>
        <p:nvSpPr>
          <p:cNvPr id="15" name="Picture Placeholder 16"/>
          <p:cNvSpPr>
            <a:spLocks noGrp="1" noChangeAspect="1"/>
          </p:cNvSpPr>
          <p:nvPr>
            <p:ph type="pic" sz="quarter" idx="13"/>
          </p:nvPr>
        </p:nvSpPr>
        <p:spPr>
          <a:xfrm>
            <a:off x="6220046" y="265872"/>
            <a:ext cx="5705253" cy="3081131"/>
          </a:xfrm>
          <a:prstGeom prst="rect">
            <a:avLst/>
          </a:prstGeom>
          <a:solidFill>
            <a:schemeClr val="tx2"/>
          </a:solidFill>
          <a:ln w="38100">
            <a:no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none"/>
        </p:style>
        <p:txBody>
          <a:bodyPr/>
          <a:lstStyle>
            <a:lvl1pPr>
              <a:defRPr>
                <a:ln>
                  <a:noFill/>
                </a:ln>
                <a:solidFill>
                  <a:schemeClr val="tx1"/>
                </a:solidFill>
              </a:defRPr>
            </a:lvl1pPr>
          </a:lstStyle>
          <a:p>
            <a:r>
              <a:rPr lang="en-US" dirty="0"/>
              <a:t>Click icon to add picture</a:t>
            </a:r>
          </a:p>
        </p:txBody>
      </p:sp>
      <p:sp>
        <p:nvSpPr>
          <p:cNvPr id="16" name="Picture Placeholder 16"/>
          <p:cNvSpPr>
            <a:spLocks noGrp="1" noChangeAspect="1"/>
          </p:cNvSpPr>
          <p:nvPr>
            <p:ph type="pic" sz="quarter" idx="14"/>
          </p:nvPr>
        </p:nvSpPr>
        <p:spPr>
          <a:xfrm>
            <a:off x="6220046" y="3528391"/>
            <a:ext cx="5705253" cy="3081131"/>
          </a:xfrm>
          <a:prstGeom prst="rect">
            <a:avLst/>
          </a:prstGeom>
          <a:solidFill>
            <a:schemeClr val="tx2"/>
          </a:solidFill>
          <a:ln w="38100">
            <a:no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none"/>
        </p:style>
        <p:txBody>
          <a:bodyPr/>
          <a:lstStyle>
            <a:lvl1pPr>
              <a:defRPr>
                <a:ln>
                  <a:noFill/>
                </a:ln>
                <a:solidFill>
                  <a:schemeClr val="tx1"/>
                </a:solidFill>
              </a:defRPr>
            </a:lvl1pPr>
          </a:lstStyle>
          <a:p>
            <a:r>
              <a:rPr lang="en-US" dirty="0"/>
              <a:t>Click icon to add picture</a:t>
            </a:r>
          </a:p>
        </p:txBody>
      </p:sp>
      <p:sp>
        <p:nvSpPr>
          <p:cNvPr id="7" name="Text Placeholder 6"/>
          <p:cNvSpPr>
            <a:spLocks noGrp="1"/>
          </p:cNvSpPr>
          <p:nvPr>
            <p:ph type="body" sz="quarter" idx="15"/>
          </p:nvPr>
        </p:nvSpPr>
        <p:spPr>
          <a:xfrm>
            <a:off x="266700" y="2059389"/>
            <a:ext cx="5816600" cy="3307950"/>
          </a:xfrm>
          <a:ln>
            <a:solidFill>
              <a:schemeClr val="accent3"/>
            </a:solidFill>
          </a:ln>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5" name="Picture 4" descr="A picture containing qr code&#10;&#10;Description automatically generated">
            <a:extLst>
              <a:ext uri="{FF2B5EF4-FFF2-40B4-BE49-F238E27FC236}">
                <a16:creationId xmlns:a16="http://schemas.microsoft.com/office/drawing/2014/main" id="{CC1A89D0-0707-593E-6331-0996B0CFBFA9}"/>
              </a:ext>
            </a:extLst>
          </p:cNvPr>
          <p:cNvPicPr>
            <a:picLocks noChangeAspect="1"/>
          </p:cNvPicPr>
          <p:nvPr userDrawn="1"/>
        </p:nvPicPr>
        <p:blipFill>
          <a:blip r:embed="rId3"/>
          <a:stretch>
            <a:fillRect/>
          </a:stretch>
        </p:blipFill>
        <p:spPr>
          <a:xfrm>
            <a:off x="190500" y="5602330"/>
            <a:ext cx="2402348" cy="1065985"/>
          </a:xfrm>
          <a:prstGeom prst="rect">
            <a:avLst/>
          </a:prstGeom>
        </p:spPr>
      </p:pic>
    </p:spTree>
    <p:extLst>
      <p:ext uri="{BB962C8B-B14F-4D97-AF65-F5344CB8AC3E}">
        <p14:creationId xmlns:p14="http://schemas.microsoft.com/office/powerpoint/2010/main" val="1518733536"/>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showMasterSp="0" preserve="1" userDrawn="1">
  <p:cSld name="Title - 3 Pics (horizontal)">
    <p:bg>
      <p:bgPr>
        <a:solidFill>
          <a:schemeClr val="tx1"/>
        </a:soli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608A2208-647F-606B-8F64-F37557D56788}"/>
              </a:ext>
            </a:extLst>
          </p:cNvPr>
          <p:cNvPicPr>
            <a:picLocks noChangeAspect="1"/>
          </p:cNvPicPr>
          <p:nvPr userDrawn="1"/>
        </p:nvPicPr>
        <p:blipFill>
          <a:blip r:embed="rId2">
            <a:alphaModFix amt="15000"/>
            <a:extLst>
              <a:ext uri="{28A0092B-C50C-407E-A947-70E740481C1C}">
                <a14:useLocalDpi xmlns:a14="http://schemas.microsoft.com/office/drawing/2010/main"/>
              </a:ext>
            </a:extLst>
          </a:blip>
          <a:stretch>
            <a:fillRect/>
          </a:stretch>
        </p:blipFill>
        <p:spPr>
          <a:xfrm>
            <a:off x="1805" y="0"/>
            <a:ext cx="12188389" cy="6858000"/>
          </a:xfrm>
          <a:prstGeom prst="rect">
            <a:avLst/>
          </a:prstGeom>
        </p:spPr>
      </p:pic>
      <p:sp>
        <p:nvSpPr>
          <p:cNvPr id="14" name="Title 5"/>
          <p:cNvSpPr>
            <a:spLocks noGrp="1"/>
          </p:cNvSpPr>
          <p:nvPr>
            <p:ph type="title"/>
          </p:nvPr>
        </p:nvSpPr>
        <p:spPr>
          <a:xfrm>
            <a:off x="266700" y="260931"/>
            <a:ext cx="5821279" cy="1671543"/>
          </a:xfrm>
          <a:noFill/>
          <a:ln w="12700">
            <a:solidFill>
              <a:schemeClr val="accent3"/>
            </a:solidFill>
          </a:ln>
        </p:spPr>
        <p:txBody>
          <a:bodyPr/>
          <a:lstStyle>
            <a:lvl1pPr>
              <a:defRPr>
                <a:solidFill>
                  <a:schemeClr val="accent3"/>
                </a:solidFill>
              </a:defRPr>
            </a:lvl1pPr>
          </a:lstStyle>
          <a:p>
            <a:r>
              <a:rPr lang="en-US" dirty="0"/>
              <a:t>Click to edit Master title style</a:t>
            </a:r>
          </a:p>
        </p:txBody>
      </p:sp>
      <p:sp>
        <p:nvSpPr>
          <p:cNvPr id="15" name="Picture Placeholder 16"/>
          <p:cNvSpPr>
            <a:spLocks noGrp="1" noChangeAspect="1"/>
          </p:cNvSpPr>
          <p:nvPr>
            <p:ph type="pic" sz="quarter" idx="13"/>
          </p:nvPr>
        </p:nvSpPr>
        <p:spPr>
          <a:xfrm>
            <a:off x="6346659" y="260931"/>
            <a:ext cx="5578641" cy="3081131"/>
          </a:xfrm>
          <a:prstGeom prst="rect">
            <a:avLst/>
          </a:prstGeom>
          <a:solidFill>
            <a:schemeClr val="tx2"/>
          </a:solidFill>
          <a:ln w="38100">
            <a:no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none"/>
        </p:style>
        <p:txBody>
          <a:bodyPr/>
          <a:lstStyle>
            <a:lvl1pPr>
              <a:defRPr>
                <a:ln>
                  <a:noFill/>
                </a:ln>
                <a:solidFill>
                  <a:schemeClr val="tx1"/>
                </a:solidFill>
              </a:defRPr>
            </a:lvl1pPr>
          </a:lstStyle>
          <a:p>
            <a:r>
              <a:rPr lang="en-US" dirty="0"/>
              <a:t>Click icon to add picture</a:t>
            </a:r>
          </a:p>
        </p:txBody>
      </p:sp>
      <p:sp>
        <p:nvSpPr>
          <p:cNvPr id="9" name="Picture Placeholder 16"/>
          <p:cNvSpPr>
            <a:spLocks noGrp="1"/>
          </p:cNvSpPr>
          <p:nvPr>
            <p:ph type="pic" sz="quarter" idx="15"/>
          </p:nvPr>
        </p:nvSpPr>
        <p:spPr>
          <a:xfrm>
            <a:off x="8610600" y="3507454"/>
            <a:ext cx="3314700" cy="3093720"/>
          </a:xfrm>
          <a:prstGeom prst="rect">
            <a:avLst/>
          </a:prstGeom>
          <a:solidFill>
            <a:schemeClr val="tx2"/>
          </a:solidFill>
          <a:ln w="38100">
            <a:no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none"/>
        </p:style>
        <p:txBody>
          <a:bodyPr/>
          <a:lstStyle>
            <a:lvl1pPr>
              <a:defRPr>
                <a:ln>
                  <a:noFill/>
                </a:ln>
                <a:solidFill>
                  <a:schemeClr val="tx1"/>
                </a:solidFill>
              </a:defRPr>
            </a:lvl1pPr>
          </a:lstStyle>
          <a:p>
            <a:r>
              <a:rPr lang="en-US" dirty="0"/>
              <a:t>Click icon to add picture</a:t>
            </a:r>
          </a:p>
        </p:txBody>
      </p:sp>
      <p:sp>
        <p:nvSpPr>
          <p:cNvPr id="3" name="Content Placeholder 2"/>
          <p:cNvSpPr>
            <a:spLocks noGrp="1"/>
          </p:cNvSpPr>
          <p:nvPr>
            <p:ph sz="quarter" idx="17"/>
          </p:nvPr>
        </p:nvSpPr>
        <p:spPr>
          <a:xfrm>
            <a:off x="266700" y="2058988"/>
            <a:ext cx="5808663" cy="3308350"/>
          </a:xfrm>
          <a:ln>
            <a:solidFill>
              <a:schemeClr val="accent3"/>
            </a:solidFill>
          </a:ln>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Picture Placeholder 16"/>
          <p:cNvSpPr>
            <a:spLocks noGrp="1"/>
          </p:cNvSpPr>
          <p:nvPr>
            <p:ph type="pic" sz="quarter" idx="16"/>
          </p:nvPr>
        </p:nvSpPr>
        <p:spPr>
          <a:xfrm>
            <a:off x="5140944" y="3507454"/>
            <a:ext cx="3314700" cy="3093720"/>
          </a:xfrm>
          <a:prstGeom prst="rect">
            <a:avLst/>
          </a:prstGeom>
          <a:solidFill>
            <a:schemeClr val="tx2"/>
          </a:solidFill>
          <a:ln w="38100">
            <a:no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none"/>
        </p:style>
        <p:txBody>
          <a:bodyPr/>
          <a:lstStyle>
            <a:lvl1pPr>
              <a:defRPr>
                <a:ln>
                  <a:noFill/>
                </a:ln>
                <a:solidFill>
                  <a:schemeClr val="tx1"/>
                </a:solidFill>
              </a:defRPr>
            </a:lvl1pPr>
          </a:lstStyle>
          <a:p>
            <a:r>
              <a:rPr lang="en-US" dirty="0"/>
              <a:t>Click icon to add picture</a:t>
            </a:r>
          </a:p>
        </p:txBody>
      </p:sp>
      <p:pic>
        <p:nvPicPr>
          <p:cNvPr id="5" name="Picture 4" descr="A picture containing qr code&#10;&#10;Description automatically generated">
            <a:extLst>
              <a:ext uri="{FF2B5EF4-FFF2-40B4-BE49-F238E27FC236}">
                <a16:creationId xmlns:a16="http://schemas.microsoft.com/office/drawing/2014/main" id="{B1CCCAD0-1673-986A-13CB-641150EDAA17}"/>
              </a:ext>
            </a:extLst>
          </p:cNvPr>
          <p:cNvPicPr>
            <a:picLocks noChangeAspect="1"/>
          </p:cNvPicPr>
          <p:nvPr userDrawn="1"/>
        </p:nvPicPr>
        <p:blipFill>
          <a:blip r:embed="rId3"/>
          <a:stretch>
            <a:fillRect/>
          </a:stretch>
        </p:blipFill>
        <p:spPr>
          <a:xfrm>
            <a:off x="190500" y="5602330"/>
            <a:ext cx="2402348" cy="1065985"/>
          </a:xfrm>
          <a:prstGeom prst="rect">
            <a:avLst/>
          </a:prstGeom>
        </p:spPr>
      </p:pic>
    </p:spTree>
    <p:extLst>
      <p:ext uri="{BB962C8B-B14F-4D97-AF65-F5344CB8AC3E}">
        <p14:creationId xmlns:p14="http://schemas.microsoft.com/office/powerpoint/2010/main" val="3759931111"/>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showMasterSp="0" preserve="1" userDrawn="1">
  <p:cSld name="Title - 4 Pics">
    <p:bg>
      <p:bgPr>
        <a:solidFill>
          <a:schemeClr val="tx1"/>
        </a:soli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8972CCC1-BFFC-C6EA-3790-7E99857DF180}"/>
              </a:ext>
            </a:extLst>
          </p:cNvPr>
          <p:cNvPicPr>
            <a:picLocks noChangeAspect="1"/>
          </p:cNvPicPr>
          <p:nvPr userDrawn="1"/>
        </p:nvPicPr>
        <p:blipFill>
          <a:blip r:embed="rId2">
            <a:alphaModFix amt="15000"/>
            <a:extLst>
              <a:ext uri="{28A0092B-C50C-407E-A947-70E740481C1C}">
                <a14:useLocalDpi xmlns:a14="http://schemas.microsoft.com/office/drawing/2010/main"/>
              </a:ext>
            </a:extLst>
          </a:blip>
          <a:stretch>
            <a:fillRect/>
          </a:stretch>
        </p:blipFill>
        <p:spPr>
          <a:xfrm>
            <a:off x="1805" y="0"/>
            <a:ext cx="12188389" cy="6858000"/>
          </a:xfrm>
          <a:prstGeom prst="rect">
            <a:avLst/>
          </a:prstGeom>
        </p:spPr>
      </p:pic>
      <p:sp>
        <p:nvSpPr>
          <p:cNvPr id="3" name="Text Placeholder 2"/>
          <p:cNvSpPr>
            <a:spLocks noGrp="1"/>
          </p:cNvSpPr>
          <p:nvPr>
            <p:ph type="body" sz="quarter" idx="19"/>
          </p:nvPr>
        </p:nvSpPr>
        <p:spPr>
          <a:xfrm>
            <a:off x="381000" y="2059387"/>
            <a:ext cx="4867275" cy="3315887"/>
          </a:xfrm>
          <a:ln>
            <a:solidFill>
              <a:schemeClr val="accent3"/>
            </a:solidFill>
          </a:ln>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8" name="Picture Placeholder 16"/>
          <p:cNvSpPr>
            <a:spLocks noGrp="1"/>
          </p:cNvSpPr>
          <p:nvPr>
            <p:ph type="pic" sz="quarter" idx="15"/>
          </p:nvPr>
        </p:nvSpPr>
        <p:spPr>
          <a:xfrm>
            <a:off x="8723481" y="3423957"/>
            <a:ext cx="3201819" cy="2988364"/>
          </a:xfrm>
          <a:prstGeom prst="rect">
            <a:avLst/>
          </a:prstGeom>
          <a:solidFill>
            <a:schemeClr val="tx2"/>
          </a:solidFill>
          <a:ln w="38100">
            <a:no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none"/>
        </p:style>
        <p:txBody>
          <a:bodyPr/>
          <a:lstStyle>
            <a:lvl1pPr>
              <a:defRPr>
                <a:ln>
                  <a:noFill/>
                </a:ln>
                <a:solidFill>
                  <a:schemeClr val="tx1"/>
                </a:solidFill>
              </a:defRPr>
            </a:lvl1pPr>
          </a:lstStyle>
          <a:p>
            <a:r>
              <a:rPr lang="en-US" dirty="0"/>
              <a:t>Click icon to add picture</a:t>
            </a:r>
          </a:p>
        </p:txBody>
      </p:sp>
      <p:sp>
        <p:nvSpPr>
          <p:cNvPr id="19" name="Picture Placeholder 16"/>
          <p:cNvSpPr>
            <a:spLocks noGrp="1"/>
          </p:cNvSpPr>
          <p:nvPr>
            <p:ph type="pic" sz="quarter" idx="16"/>
          </p:nvPr>
        </p:nvSpPr>
        <p:spPr>
          <a:xfrm>
            <a:off x="5371264" y="3423957"/>
            <a:ext cx="3201819" cy="2988364"/>
          </a:xfrm>
          <a:prstGeom prst="rect">
            <a:avLst/>
          </a:prstGeom>
          <a:solidFill>
            <a:schemeClr val="tx2"/>
          </a:solidFill>
          <a:ln w="38100">
            <a:no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none"/>
        </p:style>
        <p:txBody>
          <a:bodyPr/>
          <a:lstStyle>
            <a:lvl1pPr>
              <a:defRPr>
                <a:ln>
                  <a:noFill/>
                </a:ln>
                <a:solidFill>
                  <a:schemeClr val="tx1"/>
                </a:solidFill>
              </a:defRPr>
            </a:lvl1pPr>
          </a:lstStyle>
          <a:p>
            <a:r>
              <a:rPr lang="en-US" dirty="0"/>
              <a:t>Click icon to add picture</a:t>
            </a:r>
          </a:p>
        </p:txBody>
      </p:sp>
      <p:sp>
        <p:nvSpPr>
          <p:cNvPr id="20" name="Picture Placeholder 16"/>
          <p:cNvSpPr>
            <a:spLocks noGrp="1"/>
          </p:cNvSpPr>
          <p:nvPr>
            <p:ph type="pic" sz="quarter" idx="17"/>
          </p:nvPr>
        </p:nvSpPr>
        <p:spPr>
          <a:xfrm>
            <a:off x="8723481" y="265872"/>
            <a:ext cx="3201819" cy="2988364"/>
          </a:xfrm>
          <a:prstGeom prst="rect">
            <a:avLst/>
          </a:prstGeom>
          <a:solidFill>
            <a:schemeClr val="tx2"/>
          </a:solidFill>
          <a:ln w="38100">
            <a:no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none"/>
        </p:style>
        <p:txBody>
          <a:bodyPr/>
          <a:lstStyle>
            <a:lvl1pPr>
              <a:defRPr>
                <a:ln>
                  <a:noFill/>
                </a:ln>
                <a:solidFill>
                  <a:schemeClr val="tx1"/>
                </a:solidFill>
              </a:defRPr>
            </a:lvl1pPr>
          </a:lstStyle>
          <a:p>
            <a:r>
              <a:rPr lang="en-US" dirty="0"/>
              <a:t>Click icon to add picture</a:t>
            </a:r>
          </a:p>
        </p:txBody>
      </p:sp>
      <p:sp>
        <p:nvSpPr>
          <p:cNvPr id="14" name="Title 5"/>
          <p:cNvSpPr>
            <a:spLocks noGrp="1"/>
          </p:cNvSpPr>
          <p:nvPr>
            <p:ph type="title"/>
          </p:nvPr>
        </p:nvSpPr>
        <p:spPr>
          <a:xfrm>
            <a:off x="381000" y="265872"/>
            <a:ext cx="4866861" cy="1671543"/>
          </a:xfrm>
          <a:noFill/>
          <a:ln w="12700">
            <a:solidFill>
              <a:schemeClr val="accent3"/>
            </a:solidFill>
          </a:ln>
        </p:spPr>
        <p:txBody>
          <a:bodyPr/>
          <a:lstStyle>
            <a:lvl1pPr>
              <a:defRPr>
                <a:solidFill>
                  <a:schemeClr val="accent3"/>
                </a:solidFill>
              </a:defRPr>
            </a:lvl1pPr>
          </a:lstStyle>
          <a:p>
            <a:r>
              <a:rPr lang="en-US" dirty="0"/>
              <a:t>Click to edit Master title style</a:t>
            </a:r>
          </a:p>
        </p:txBody>
      </p:sp>
      <p:sp>
        <p:nvSpPr>
          <p:cNvPr id="21" name="Picture Placeholder 16"/>
          <p:cNvSpPr>
            <a:spLocks noGrp="1"/>
          </p:cNvSpPr>
          <p:nvPr>
            <p:ph type="pic" sz="quarter" idx="18"/>
          </p:nvPr>
        </p:nvSpPr>
        <p:spPr>
          <a:xfrm>
            <a:off x="5371264" y="265872"/>
            <a:ext cx="3201819" cy="2988364"/>
          </a:xfrm>
          <a:prstGeom prst="rect">
            <a:avLst/>
          </a:prstGeom>
          <a:solidFill>
            <a:schemeClr val="tx2"/>
          </a:solidFill>
          <a:ln w="38100">
            <a:no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none"/>
        </p:style>
        <p:txBody>
          <a:bodyPr/>
          <a:lstStyle>
            <a:lvl1pPr>
              <a:defRPr>
                <a:ln>
                  <a:noFill/>
                </a:ln>
                <a:solidFill>
                  <a:schemeClr val="tx1"/>
                </a:solidFill>
              </a:defRPr>
            </a:lvl1pPr>
          </a:lstStyle>
          <a:p>
            <a:r>
              <a:rPr lang="en-US" dirty="0"/>
              <a:t>Click icon to add picture</a:t>
            </a:r>
          </a:p>
        </p:txBody>
      </p:sp>
      <p:pic>
        <p:nvPicPr>
          <p:cNvPr id="5" name="Picture 4" descr="A picture containing qr code&#10;&#10;Description automatically generated">
            <a:extLst>
              <a:ext uri="{FF2B5EF4-FFF2-40B4-BE49-F238E27FC236}">
                <a16:creationId xmlns:a16="http://schemas.microsoft.com/office/drawing/2014/main" id="{6E24EF9F-84E9-63AF-E2E6-C9F20CDDF17F}"/>
              </a:ext>
            </a:extLst>
          </p:cNvPr>
          <p:cNvPicPr>
            <a:picLocks noChangeAspect="1"/>
          </p:cNvPicPr>
          <p:nvPr userDrawn="1"/>
        </p:nvPicPr>
        <p:blipFill>
          <a:blip r:embed="rId3"/>
          <a:stretch>
            <a:fillRect/>
          </a:stretch>
        </p:blipFill>
        <p:spPr>
          <a:xfrm>
            <a:off x="190500" y="5602330"/>
            <a:ext cx="2402348" cy="1065985"/>
          </a:xfrm>
          <a:prstGeom prst="rect">
            <a:avLst/>
          </a:prstGeom>
        </p:spPr>
      </p:pic>
    </p:spTree>
    <p:extLst>
      <p:ext uri="{BB962C8B-B14F-4D97-AF65-F5344CB8AC3E}">
        <p14:creationId xmlns:p14="http://schemas.microsoft.com/office/powerpoint/2010/main" val="2383927779"/>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showMasterSp="0" preserve="1" userDrawn="1">
  <p:cSld name="Title - 3 Pics (vertical)">
    <p:bg>
      <p:bgPr>
        <a:solidFill>
          <a:schemeClr val="tx1"/>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5556BFFC-FD6D-D4CC-D857-29E26DC42C8B}"/>
              </a:ext>
            </a:extLst>
          </p:cNvPr>
          <p:cNvPicPr>
            <a:picLocks noChangeAspect="1"/>
          </p:cNvPicPr>
          <p:nvPr userDrawn="1"/>
        </p:nvPicPr>
        <p:blipFill>
          <a:blip r:embed="rId2">
            <a:alphaModFix amt="15000"/>
            <a:extLst>
              <a:ext uri="{28A0092B-C50C-407E-A947-70E740481C1C}">
                <a14:useLocalDpi xmlns:a14="http://schemas.microsoft.com/office/drawing/2010/main"/>
              </a:ext>
            </a:extLst>
          </a:blip>
          <a:stretch>
            <a:fillRect/>
          </a:stretch>
        </p:blipFill>
        <p:spPr>
          <a:xfrm>
            <a:off x="20657" y="0"/>
            <a:ext cx="12188389" cy="6858000"/>
          </a:xfrm>
          <a:prstGeom prst="rect">
            <a:avLst/>
          </a:prstGeom>
        </p:spPr>
      </p:pic>
      <p:sp>
        <p:nvSpPr>
          <p:cNvPr id="16" name="TextBox 15"/>
          <p:cNvSpPr txBox="1"/>
          <p:nvPr userDrawn="1"/>
        </p:nvSpPr>
        <p:spPr>
          <a:xfrm>
            <a:off x="266700" y="5217495"/>
            <a:ext cx="4337105" cy="357790"/>
          </a:xfrm>
          <a:prstGeom prst="rect">
            <a:avLst/>
          </a:prstGeom>
          <a:noFill/>
          <a:ln>
            <a:solidFill>
              <a:schemeClr val="accent3"/>
            </a:solidFill>
          </a:ln>
        </p:spPr>
        <p:txBody>
          <a:bodyPr wrap="square" lIns="91440" tIns="0">
            <a:spAutoFit/>
          </a:bodyPr>
          <a:lstStyle/>
          <a:p>
            <a:r>
              <a:rPr lang="en-US" altLang="en-US" sz="675" i="1" dirty="0">
                <a:solidFill>
                  <a:schemeClr val="tx2"/>
                </a:solidFill>
              </a:rPr>
              <a:t>“</a:t>
            </a:r>
            <a:r>
              <a:rPr lang="en-US" sz="675" i="1" dirty="0">
                <a:solidFill>
                  <a:schemeClr val="tx2"/>
                </a:solidFill>
              </a:rPr>
              <a:t>The views, opinions and findings contained in this report are those of the authors(s) and should not be construed as an official Department of the Army position, policy or decision, unless so designated by other official documentation.</a:t>
            </a:r>
            <a:r>
              <a:rPr lang="en-US" altLang="en-US" sz="675" i="1" dirty="0">
                <a:solidFill>
                  <a:schemeClr val="tx2"/>
                </a:solidFill>
              </a:rPr>
              <a:t>”</a:t>
            </a:r>
            <a:endParaRPr lang="en-US" sz="675" i="1" dirty="0">
              <a:solidFill>
                <a:schemeClr val="tx2"/>
              </a:solidFill>
            </a:endParaRPr>
          </a:p>
        </p:txBody>
      </p:sp>
      <p:sp>
        <p:nvSpPr>
          <p:cNvPr id="18" name="Picture Placeholder 16"/>
          <p:cNvSpPr>
            <a:spLocks noGrp="1" noChangeAspect="1"/>
          </p:cNvSpPr>
          <p:nvPr>
            <p:ph type="pic" sz="quarter" idx="13"/>
          </p:nvPr>
        </p:nvSpPr>
        <p:spPr>
          <a:xfrm>
            <a:off x="8500460" y="3880886"/>
            <a:ext cx="3424840" cy="2548885"/>
          </a:xfrm>
          <a:prstGeom prst="rect">
            <a:avLst/>
          </a:prstGeom>
          <a:solidFill>
            <a:schemeClr val="tx2"/>
          </a:solidFill>
          <a:ln>
            <a:no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none"/>
        </p:style>
        <p:txBody>
          <a:bodyPr/>
          <a:lstStyle>
            <a:lvl1pPr>
              <a:defRPr>
                <a:ln>
                  <a:noFill/>
                </a:ln>
              </a:defRPr>
            </a:lvl1pPr>
          </a:lstStyle>
          <a:p>
            <a:r>
              <a:rPr lang="en-US" dirty="0"/>
              <a:t>Click icon to add picture</a:t>
            </a:r>
          </a:p>
        </p:txBody>
      </p:sp>
      <p:sp>
        <p:nvSpPr>
          <p:cNvPr id="19" name="Picture Placeholder 16"/>
          <p:cNvSpPr>
            <a:spLocks noGrp="1" noChangeAspect="1"/>
          </p:cNvSpPr>
          <p:nvPr>
            <p:ph type="pic" sz="quarter" idx="14"/>
          </p:nvPr>
        </p:nvSpPr>
        <p:spPr>
          <a:xfrm>
            <a:off x="8500460" y="1227138"/>
            <a:ext cx="3424840" cy="2548885"/>
          </a:xfrm>
          <a:prstGeom prst="rect">
            <a:avLst/>
          </a:prstGeom>
          <a:solidFill>
            <a:schemeClr val="tx2"/>
          </a:solidFill>
          <a:ln>
            <a:no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none"/>
        </p:style>
        <p:txBody>
          <a:bodyPr/>
          <a:lstStyle>
            <a:lvl1pPr>
              <a:defRPr>
                <a:ln>
                  <a:noFill/>
                </a:ln>
              </a:defRPr>
            </a:lvl1pPr>
          </a:lstStyle>
          <a:p>
            <a:r>
              <a:rPr lang="en-US" dirty="0"/>
              <a:t>Click icon to add picture</a:t>
            </a:r>
          </a:p>
        </p:txBody>
      </p:sp>
      <p:sp>
        <p:nvSpPr>
          <p:cNvPr id="20" name="Picture Placeholder 16"/>
          <p:cNvSpPr>
            <a:spLocks noGrp="1" noChangeAspect="1"/>
          </p:cNvSpPr>
          <p:nvPr>
            <p:ph type="pic" sz="quarter" idx="15"/>
          </p:nvPr>
        </p:nvSpPr>
        <p:spPr>
          <a:xfrm>
            <a:off x="4726057" y="1227138"/>
            <a:ext cx="3689406" cy="5211649"/>
          </a:xfrm>
          <a:prstGeom prst="rect">
            <a:avLst/>
          </a:prstGeom>
          <a:solidFill>
            <a:schemeClr val="tx2"/>
          </a:solidFill>
          <a:ln>
            <a:no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none"/>
        </p:style>
        <p:txBody>
          <a:bodyPr/>
          <a:lstStyle>
            <a:lvl1pPr>
              <a:defRPr>
                <a:ln>
                  <a:noFill/>
                </a:ln>
              </a:defRPr>
            </a:lvl1pPr>
          </a:lstStyle>
          <a:p>
            <a:r>
              <a:rPr lang="en-US" dirty="0"/>
              <a:t>Click icon to add picture</a:t>
            </a:r>
          </a:p>
        </p:txBody>
      </p:sp>
      <p:sp>
        <p:nvSpPr>
          <p:cNvPr id="2" name="Title 1"/>
          <p:cNvSpPr>
            <a:spLocks noGrp="1"/>
          </p:cNvSpPr>
          <p:nvPr>
            <p:ph type="title"/>
          </p:nvPr>
        </p:nvSpPr>
        <p:spPr>
          <a:xfrm>
            <a:off x="266700" y="246490"/>
            <a:ext cx="11658600" cy="858437"/>
          </a:xfrm>
          <a:noFill/>
          <a:ln w="12700">
            <a:solidFill>
              <a:schemeClr val="accent3"/>
            </a:solidFill>
          </a:ln>
        </p:spPr>
        <p:txBody>
          <a:bodyPr/>
          <a:lstStyle>
            <a:lvl1pPr>
              <a:defRPr>
                <a:ln>
                  <a:noFill/>
                </a:ln>
                <a:solidFill>
                  <a:schemeClr val="accent3"/>
                </a:solidFill>
              </a:defRPr>
            </a:lvl1pPr>
          </a:lstStyle>
          <a:p>
            <a:r>
              <a:rPr lang="en-US" dirty="0"/>
              <a:t>Click to edit Master title style</a:t>
            </a:r>
          </a:p>
        </p:txBody>
      </p:sp>
      <p:sp>
        <p:nvSpPr>
          <p:cNvPr id="4" name="Text Placeholder 3"/>
          <p:cNvSpPr>
            <a:spLocks noGrp="1"/>
          </p:cNvSpPr>
          <p:nvPr>
            <p:ph type="body" sz="quarter" idx="16"/>
          </p:nvPr>
        </p:nvSpPr>
        <p:spPr>
          <a:xfrm>
            <a:off x="266700" y="1227138"/>
            <a:ext cx="4337105" cy="3957637"/>
          </a:xfrm>
          <a:ln>
            <a:solidFill>
              <a:schemeClr val="accent3"/>
            </a:solidFill>
          </a:ln>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6" name="Picture 5" descr="A picture containing qr code&#10;&#10;Description automatically generated">
            <a:extLst>
              <a:ext uri="{FF2B5EF4-FFF2-40B4-BE49-F238E27FC236}">
                <a16:creationId xmlns:a16="http://schemas.microsoft.com/office/drawing/2014/main" id="{C912A723-62E0-165E-E69D-37E2F11B60E2}"/>
              </a:ext>
            </a:extLst>
          </p:cNvPr>
          <p:cNvPicPr>
            <a:picLocks noChangeAspect="1"/>
          </p:cNvPicPr>
          <p:nvPr userDrawn="1"/>
        </p:nvPicPr>
        <p:blipFill>
          <a:blip r:embed="rId3"/>
          <a:stretch>
            <a:fillRect/>
          </a:stretch>
        </p:blipFill>
        <p:spPr>
          <a:xfrm>
            <a:off x="190500" y="5602330"/>
            <a:ext cx="2402348" cy="1065985"/>
          </a:xfrm>
          <a:prstGeom prst="rect">
            <a:avLst/>
          </a:prstGeom>
        </p:spPr>
      </p:pic>
    </p:spTree>
    <p:extLst>
      <p:ext uri="{BB962C8B-B14F-4D97-AF65-F5344CB8AC3E}">
        <p14:creationId xmlns:p14="http://schemas.microsoft.com/office/powerpoint/2010/main" val="3578167860"/>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showMasterSp="0" type="picTx" preserve="1">
  <p:cSld name="1_Picture with Caption">
    <p:bg>
      <p:bgPr>
        <a:solidFill>
          <a:schemeClr val="tx1"/>
        </a:solidFill>
        <a:effectLst/>
      </p:bgPr>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C0F2E2B7-DF31-70A6-E4D2-4624E105957F}"/>
              </a:ext>
            </a:extLst>
          </p:cNvPr>
          <p:cNvPicPr>
            <a:picLocks noChangeAspect="1"/>
          </p:cNvPicPr>
          <p:nvPr userDrawn="1"/>
        </p:nvPicPr>
        <p:blipFill>
          <a:blip r:embed="rId2">
            <a:alphaModFix amt="15000"/>
            <a:extLst>
              <a:ext uri="{28A0092B-C50C-407E-A947-70E740481C1C}">
                <a14:useLocalDpi xmlns:a14="http://schemas.microsoft.com/office/drawing/2010/main"/>
              </a:ext>
            </a:extLst>
          </a:blip>
          <a:stretch>
            <a:fillRect/>
          </a:stretch>
        </p:blipFill>
        <p:spPr>
          <a:xfrm>
            <a:off x="20657" y="0"/>
            <a:ext cx="12188389" cy="6858000"/>
          </a:xfrm>
          <a:prstGeom prst="rect">
            <a:avLst/>
          </a:prstGeom>
        </p:spPr>
      </p:pic>
      <p:sp>
        <p:nvSpPr>
          <p:cNvPr id="2" name="Title 1">
            <a:extLst>
              <a:ext uri="{FF2B5EF4-FFF2-40B4-BE49-F238E27FC236}">
                <a16:creationId xmlns:a16="http://schemas.microsoft.com/office/drawing/2014/main" id="{4141B23B-C834-C81E-D8E7-0BA48DA2587E}"/>
              </a:ext>
            </a:extLst>
          </p:cNvPr>
          <p:cNvSpPr>
            <a:spLocks noGrp="1"/>
          </p:cNvSpPr>
          <p:nvPr>
            <p:ph type="title"/>
          </p:nvPr>
        </p:nvSpPr>
        <p:spPr>
          <a:xfrm>
            <a:off x="839788" y="457200"/>
            <a:ext cx="3932237" cy="1600200"/>
          </a:xfrm>
          <a:ln>
            <a:solidFill>
              <a:schemeClr val="accent3"/>
            </a:solidFill>
          </a:ln>
        </p:spPr>
        <p:txBody>
          <a:bodyPr anchor="b"/>
          <a:lstStyle>
            <a:lvl1pPr>
              <a:defRPr sz="3200">
                <a:solidFill>
                  <a:schemeClr val="accent3"/>
                </a:solidFill>
              </a:defRPr>
            </a:lvl1pPr>
          </a:lstStyle>
          <a:p>
            <a:r>
              <a:rPr lang="en-US" dirty="0"/>
              <a:t>Click to edit Master title style</a:t>
            </a:r>
          </a:p>
        </p:txBody>
      </p:sp>
      <p:sp>
        <p:nvSpPr>
          <p:cNvPr id="3" name="Picture Placeholder 2">
            <a:extLst>
              <a:ext uri="{FF2B5EF4-FFF2-40B4-BE49-F238E27FC236}">
                <a16:creationId xmlns:a16="http://schemas.microsoft.com/office/drawing/2014/main" id="{2AAF989E-3D4E-5DEB-5949-C26E481EBBD7}"/>
              </a:ext>
            </a:extLst>
          </p:cNvPr>
          <p:cNvSpPr>
            <a:spLocks noGrp="1"/>
          </p:cNvSpPr>
          <p:nvPr>
            <p:ph type="pic" idx="1"/>
          </p:nvPr>
        </p:nvSpPr>
        <p:spPr>
          <a:xfrm>
            <a:off x="5183188" y="457200"/>
            <a:ext cx="6172200" cy="5038825"/>
          </a:xfrm>
          <a:solidFill>
            <a:schemeClr val="tx2"/>
          </a:solidFill>
        </p:spPr>
        <p:txBody>
          <a:bodyPr/>
          <a:lstStyle>
            <a:lvl1pPr marL="0" indent="0">
              <a:buNone/>
              <a:defRPr sz="3200">
                <a:solidFill>
                  <a:schemeClr val="tx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a:extLst>
              <a:ext uri="{FF2B5EF4-FFF2-40B4-BE49-F238E27FC236}">
                <a16:creationId xmlns:a16="http://schemas.microsoft.com/office/drawing/2014/main" id="{243D5C51-ECC5-2E2F-3751-18DE050DFD6B}"/>
              </a:ext>
            </a:extLst>
          </p:cNvPr>
          <p:cNvSpPr>
            <a:spLocks noGrp="1"/>
          </p:cNvSpPr>
          <p:nvPr>
            <p:ph type="body" sz="half" idx="2"/>
          </p:nvPr>
        </p:nvSpPr>
        <p:spPr>
          <a:xfrm>
            <a:off x="839788" y="2194560"/>
            <a:ext cx="3932237" cy="3301465"/>
          </a:xfrm>
          <a:ln>
            <a:solidFill>
              <a:schemeClr val="accent3"/>
            </a:solidFill>
          </a:ln>
        </p:spPr>
        <p:txBody>
          <a:bodyPr/>
          <a:lstStyle>
            <a:lvl1pPr marL="0" indent="0">
              <a:buNone/>
              <a:defRPr sz="1600">
                <a:solidFill>
                  <a:schemeClr val="tx2"/>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pic>
        <p:nvPicPr>
          <p:cNvPr id="8" name="Picture 7" descr="A picture containing qr code&#10;&#10;Description automatically generated">
            <a:extLst>
              <a:ext uri="{FF2B5EF4-FFF2-40B4-BE49-F238E27FC236}">
                <a16:creationId xmlns:a16="http://schemas.microsoft.com/office/drawing/2014/main" id="{352CF3A3-D550-E6AC-ECAB-2839AC0D0355}"/>
              </a:ext>
            </a:extLst>
          </p:cNvPr>
          <p:cNvPicPr>
            <a:picLocks noChangeAspect="1"/>
          </p:cNvPicPr>
          <p:nvPr userDrawn="1"/>
        </p:nvPicPr>
        <p:blipFill>
          <a:blip r:embed="rId3"/>
          <a:stretch>
            <a:fillRect/>
          </a:stretch>
        </p:blipFill>
        <p:spPr>
          <a:xfrm>
            <a:off x="190500" y="5602330"/>
            <a:ext cx="2402348" cy="1065985"/>
          </a:xfrm>
          <a:prstGeom prst="rect">
            <a:avLst/>
          </a:prstGeom>
        </p:spPr>
      </p:pic>
    </p:spTree>
    <p:extLst>
      <p:ext uri="{BB962C8B-B14F-4D97-AF65-F5344CB8AC3E}">
        <p14:creationId xmlns:p14="http://schemas.microsoft.com/office/powerpoint/2010/main" val="3480306041"/>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6" name="Content Placeholder 5"/>
          <p:cNvSpPr>
            <a:spLocks noGrp="1"/>
          </p:cNvSpPr>
          <p:nvPr>
            <p:ph sz="quarter" idx="10"/>
          </p:nvPr>
        </p:nvSpPr>
        <p:spPr>
          <a:xfrm>
            <a:off x="266700" y="1028700"/>
            <a:ext cx="11658600" cy="56007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a:extLst>
              <a:ext uri="{FF2B5EF4-FFF2-40B4-BE49-F238E27FC236}">
                <a16:creationId xmlns:a16="http://schemas.microsoft.com/office/drawing/2014/main" id="{3379E246-DB27-040E-95D2-B26EAF143D30}"/>
              </a:ext>
            </a:extLst>
          </p:cNvPr>
          <p:cNvSpPr>
            <a:spLocks noGrp="1"/>
          </p:cNvSpPr>
          <p:nvPr>
            <p:ph type="dt" sz="half" idx="11"/>
          </p:nvPr>
        </p:nvSpPr>
        <p:spPr/>
        <p:txBody>
          <a:bodyPr/>
          <a:lstStyle/>
          <a:p>
            <a:endParaRPr lang="en-US" dirty="0"/>
          </a:p>
        </p:txBody>
      </p:sp>
      <p:sp>
        <p:nvSpPr>
          <p:cNvPr id="7" name="Footer Placeholder 6">
            <a:extLst>
              <a:ext uri="{FF2B5EF4-FFF2-40B4-BE49-F238E27FC236}">
                <a16:creationId xmlns:a16="http://schemas.microsoft.com/office/drawing/2014/main" id="{CFD0F5C1-A6E1-A37D-C392-0E742FAC1C2F}"/>
              </a:ext>
            </a:extLst>
          </p:cNvPr>
          <p:cNvSpPr>
            <a:spLocks noGrp="1"/>
          </p:cNvSpPr>
          <p:nvPr>
            <p:ph type="ftr" sz="quarter" idx="12"/>
          </p:nvPr>
        </p:nvSpPr>
        <p:spPr/>
        <p:txBody>
          <a:bodyPr/>
          <a:lstStyle/>
          <a:p>
            <a:endParaRPr lang="en-US" dirty="0"/>
          </a:p>
        </p:txBody>
      </p:sp>
      <p:sp>
        <p:nvSpPr>
          <p:cNvPr id="2" name="Title 1">
            <a:extLst>
              <a:ext uri="{FF2B5EF4-FFF2-40B4-BE49-F238E27FC236}">
                <a16:creationId xmlns:a16="http://schemas.microsoft.com/office/drawing/2014/main" id="{B8F7E44F-C564-AFF5-D73D-599A8EB64DC8}"/>
              </a:ext>
            </a:extLst>
          </p:cNvPr>
          <p:cNvSpPr>
            <a:spLocks noGrp="1"/>
          </p:cNvSpPr>
          <p:nvPr>
            <p:ph type="title"/>
          </p:nvPr>
        </p:nvSpPr>
        <p:spPr/>
        <p:txBody>
          <a:bodyPr/>
          <a:lstStyle/>
          <a:p>
            <a:r>
              <a:rPr lang="en-US" dirty="0"/>
              <a:t>Click to edit Master title style</a:t>
            </a:r>
          </a:p>
        </p:txBody>
      </p:sp>
    </p:spTree>
    <p:extLst>
      <p:ext uri="{BB962C8B-B14F-4D97-AF65-F5344CB8AC3E}">
        <p14:creationId xmlns:p14="http://schemas.microsoft.com/office/powerpoint/2010/main" val="1956591459"/>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Title and Content - 2 Columns">
    <p:spTree>
      <p:nvGrpSpPr>
        <p:cNvPr id="1" name=""/>
        <p:cNvGrpSpPr/>
        <p:nvPr/>
      </p:nvGrpSpPr>
      <p:grpSpPr>
        <a:xfrm>
          <a:off x="0" y="0"/>
          <a:ext cx="0" cy="0"/>
          <a:chOff x="0" y="0"/>
          <a:chExt cx="0" cy="0"/>
        </a:xfrm>
      </p:grpSpPr>
      <p:sp>
        <p:nvSpPr>
          <p:cNvPr id="8" name="Content Placeholder 3"/>
          <p:cNvSpPr>
            <a:spLocks noGrp="1"/>
          </p:cNvSpPr>
          <p:nvPr>
            <p:ph sz="quarter" idx="10"/>
          </p:nvPr>
        </p:nvSpPr>
        <p:spPr>
          <a:xfrm>
            <a:off x="266700" y="1028700"/>
            <a:ext cx="11658600" cy="5600700"/>
          </a:xfrm>
        </p:spPr>
        <p:txBody>
          <a:bodyPr numCol="2"/>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a:extLst>
              <a:ext uri="{FF2B5EF4-FFF2-40B4-BE49-F238E27FC236}">
                <a16:creationId xmlns:a16="http://schemas.microsoft.com/office/drawing/2014/main" id="{76C7A763-F7D0-2074-5F3F-2D1DA1226607}"/>
              </a:ext>
            </a:extLst>
          </p:cNvPr>
          <p:cNvSpPr>
            <a:spLocks noGrp="1"/>
          </p:cNvSpPr>
          <p:nvPr>
            <p:ph type="dt" sz="half" idx="11"/>
          </p:nvPr>
        </p:nvSpPr>
        <p:spPr/>
        <p:txBody>
          <a:bodyPr/>
          <a:lstStyle/>
          <a:p>
            <a:endParaRPr lang="en-US" dirty="0"/>
          </a:p>
        </p:txBody>
      </p:sp>
      <p:sp>
        <p:nvSpPr>
          <p:cNvPr id="6" name="Footer Placeholder 5">
            <a:extLst>
              <a:ext uri="{FF2B5EF4-FFF2-40B4-BE49-F238E27FC236}">
                <a16:creationId xmlns:a16="http://schemas.microsoft.com/office/drawing/2014/main" id="{BB5C1216-5C4C-C44D-DE08-88D5BFB6266F}"/>
              </a:ext>
            </a:extLst>
          </p:cNvPr>
          <p:cNvSpPr>
            <a:spLocks noGrp="1"/>
          </p:cNvSpPr>
          <p:nvPr>
            <p:ph type="ftr" sz="quarter" idx="12"/>
          </p:nvPr>
        </p:nvSpPr>
        <p:spPr/>
        <p:txBody>
          <a:bodyPr/>
          <a:lstStyle/>
          <a:p>
            <a:endParaRPr lang="en-US" dirty="0"/>
          </a:p>
        </p:txBody>
      </p:sp>
      <p:sp>
        <p:nvSpPr>
          <p:cNvPr id="3" name="Title 2">
            <a:extLst>
              <a:ext uri="{FF2B5EF4-FFF2-40B4-BE49-F238E27FC236}">
                <a16:creationId xmlns:a16="http://schemas.microsoft.com/office/drawing/2014/main" id="{AEDBE4B2-ED26-DF20-EB88-9102132A1C04}"/>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244946913"/>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Title and Content - 3 Columns">
    <p:spTree>
      <p:nvGrpSpPr>
        <p:cNvPr id="1" name=""/>
        <p:cNvGrpSpPr/>
        <p:nvPr/>
      </p:nvGrpSpPr>
      <p:grpSpPr>
        <a:xfrm>
          <a:off x="0" y="0"/>
          <a:ext cx="0" cy="0"/>
          <a:chOff x="0" y="0"/>
          <a:chExt cx="0" cy="0"/>
        </a:xfrm>
      </p:grpSpPr>
      <p:sp>
        <p:nvSpPr>
          <p:cNvPr id="9" name="Content Placeholder 3"/>
          <p:cNvSpPr>
            <a:spLocks noGrp="1"/>
          </p:cNvSpPr>
          <p:nvPr>
            <p:ph sz="quarter" idx="12"/>
          </p:nvPr>
        </p:nvSpPr>
        <p:spPr>
          <a:xfrm>
            <a:off x="266700" y="1028700"/>
            <a:ext cx="11658600" cy="5600700"/>
          </a:xfrm>
        </p:spPr>
        <p:txBody>
          <a:bodyPr numCol="3"/>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a:extLst>
              <a:ext uri="{FF2B5EF4-FFF2-40B4-BE49-F238E27FC236}">
                <a16:creationId xmlns:a16="http://schemas.microsoft.com/office/drawing/2014/main" id="{9AFC9BA2-EC81-5287-D39F-725A5EC32471}"/>
              </a:ext>
            </a:extLst>
          </p:cNvPr>
          <p:cNvSpPr>
            <a:spLocks noGrp="1"/>
          </p:cNvSpPr>
          <p:nvPr>
            <p:ph type="dt" sz="half" idx="13"/>
          </p:nvPr>
        </p:nvSpPr>
        <p:spPr/>
        <p:txBody>
          <a:bodyPr/>
          <a:lstStyle/>
          <a:p>
            <a:endParaRPr lang="en-US" dirty="0"/>
          </a:p>
        </p:txBody>
      </p:sp>
      <p:sp>
        <p:nvSpPr>
          <p:cNvPr id="6" name="Footer Placeholder 5">
            <a:extLst>
              <a:ext uri="{FF2B5EF4-FFF2-40B4-BE49-F238E27FC236}">
                <a16:creationId xmlns:a16="http://schemas.microsoft.com/office/drawing/2014/main" id="{FE97BF52-3E27-86B6-23FC-B495D58A6360}"/>
              </a:ext>
            </a:extLst>
          </p:cNvPr>
          <p:cNvSpPr>
            <a:spLocks noGrp="1"/>
          </p:cNvSpPr>
          <p:nvPr>
            <p:ph type="ftr" sz="quarter" idx="14"/>
          </p:nvPr>
        </p:nvSpPr>
        <p:spPr/>
        <p:txBody>
          <a:bodyPr/>
          <a:lstStyle/>
          <a:p>
            <a:endParaRPr lang="en-US" dirty="0"/>
          </a:p>
        </p:txBody>
      </p:sp>
      <p:sp>
        <p:nvSpPr>
          <p:cNvPr id="2" name="Title 1">
            <a:extLst>
              <a:ext uri="{FF2B5EF4-FFF2-40B4-BE49-F238E27FC236}">
                <a16:creationId xmlns:a16="http://schemas.microsoft.com/office/drawing/2014/main" id="{74074E2E-ED81-F3EC-B678-0FDCBC642064}"/>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123179726"/>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Title and Picture with Caption">
    <p:spTree>
      <p:nvGrpSpPr>
        <p:cNvPr id="1" name=""/>
        <p:cNvGrpSpPr/>
        <p:nvPr/>
      </p:nvGrpSpPr>
      <p:grpSpPr>
        <a:xfrm>
          <a:off x="0" y="0"/>
          <a:ext cx="0" cy="0"/>
          <a:chOff x="0" y="0"/>
          <a:chExt cx="0" cy="0"/>
        </a:xfrm>
      </p:grpSpPr>
      <p:sp>
        <p:nvSpPr>
          <p:cNvPr id="21" name="Text Placeholder 2"/>
          <p:cNvSpPr>
            <a:spLocks noGrp="1"/>
          </p:cNvSpPr>
          <p:nvPr>
            <p:ph idx="1"/>
          </p:nvPr>
        </p:nvSpPr>
        <p:spPr bwMode="auto">
          <a:xfrm>
            <a:off x="266700" y="6191103"/>
            <a:ext cx="11658600" cy="438297"/>
          </a:xfrm>
          <a:prstGeom prst="rect">
            <a:avLst/>
          </a:prstGeom>
          <a:noFill/>
          <a:ln w="9525">
            <a:noFill/>
            <a:miter lim="800000"/>
            <a:headEnd/>
            <a:tailEnd/>
          </a:ln>
        </p:spPr>
        <p:txBody>
          <a:bodyPr lIns="91440" tIns="0" numCol="1"/>
          <a:lstStyle>
            <a:lvl1pPr marL="0" indent="0">
              <a:buNone/>
              <a:defRPr sz="900">
                <a:solidFill>
                  <a:schemeClr val="tx1">
                    <a:lumMod val="75000"/>
                    <a:lumOff val="25000"/>
                  </a:schemeClr>
                </a:solidFill>
              </a:defRPr>
            </a:lvl1pPr>
            <a:lvl2pPr>
              <a:defRPr sz="1350">
                <a:solidFill>
                  <a:srgbClr val="83847A"/>
                </a:solidFill>
              </a:defRPr>
            </a:lvl2pPr>
            <a:lvl3pPr>
              <a:defRPr sz="1125">
                <a:solidFill>
                  <a:srgbClr val="83847A"/>
                </a:solidFill>
              </a:defRPr>
            </a:lvl3pPr>
            <a:lvl4pPr>
              <a:defRPr sz="1125">
                <a:solidFill>
                  <a:srgbClr val="83847A"/>
                </a:solidFill>
              </a:defRPr>
            </a:lvl4pPr>
            <a:lvl5pPr>
              <a:defRPr sz="1125">
                <a:solidFill>
                  <a:srgbClr val="83847A"/>
                </a:solidFill>
              </a:defRPr>
            </a:lvl5pPr>
          </a:lstStyle>
          <a:p>
            <a:pPr lvl="0"/>
            <a:r>
              <a:rPr lang="en-US" noProof="0" dirty="0"/>
              <a:t>Click to edit Master text styles</a:t>
            </a:r>
          </a:p>
        </p:txBody>
      </p:sp>
      <p:sp>
        <p:nvSpPr>
          <p:cNvPr id="10" name="Content Placeholder 3"/>
          <p:cNvSpPr>
            <a:spLocks noGrp="1"/>
          </p:cNvSpPr>
          <p:nvPr>
            <p:ph sz="quarter" idx="12"/>
          </p:nvPr>
        </p:nvSpPr>
        <p:spPr>
          <a:xfrm>
            <a:off x="266700" y="1028700"/>
            <a:ext cx="11658600" cy="5086349"/>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Date Placeholder 1">
            <a:extLst>
              <a:ext uri="{FF2B5EF4-FFF2-40B4-BE49-F238E27FC236}">
                <a16:creationId xmlns:a16="http://schemas.microsoft.com/office/drawing/2014/main" id="{67CF58A5-50A2-4609-9528-306C52949FE4}"/>
              </a:ext>
            </a:extLst>
          </p:cNvPr>
          <p:cNvSpPr>
            <a:spLocks noGrp="1"/>
          </p:cNvSpPr>
          <p:nvPr>
            <p:ph type="dt" sz="half" idx="13"/>
          </p:nvPr>
        </p:nvSpPr>
        <p:spPr>
          <a:xfrm>
            <a:off x="8842515" y="6653150"/>
            <a:ext cx="2761673" cy="137160"/>
          </a:xfrm>
          <a:prstGeom prst="rect">
            <a:avLst/>
          </a:prstGeom>
        </p:spPr>
        <p:txBody>
          <a:bodyPr/>
          <a:lstStyle/>
          <a:p>
            <a:endParaRPr lang="en-US" dirty="0"/>
          </a:p>
        </p:txBody>
      </p:sp>
      <p:sp>
        <p:nvSpPr>
          <p:cNvPr id="3" name="Footer Placeholder 2">
            <a:extLst>
              <a:ext uri="{FF2B5EF4-FFF2-40B4-BE49-F238E27FC236}">
                <a16:creationId xmlns:a16="http://schemas.microsoft.com/office/drawing/2014/main" id="{13141E4A-7726-4CDD-AEE9-576AC0A57297}"/>
              </a:ext>
            </a:extLst>
          </p:cNvPr>
          <p:cNvSpPr>
            <a:spLocks noGrp="1"/>
          </p:cNvSpPr>
          <p:nvPr>
            <p:ph type="ftr" sz="quarter" idx="14"/>
          </p:nvPr>
        </p:nvSpPr>
        <p:spPr>
          <a:xfrm>
            <a:off x="266700" y="6653150"/>
            <a:ext cx="2901373" cy="137160"/>
          </a:xfrm>
          <a:prstGeom prst="rect">
            <a:avLst/>
          </a:prstGeom>
        </p:spPr>
        <p:txBody>
          <a:bodyPr/>
          <a:lstStyle/>
          <a:p>
            <a:endParaRPr lang="en-US" dirty="0"/>
          </a:p>
        </p:txBody>
      </p:sp>
      <p:sp>
        <p:nvSpPr>
          <p:cNvPr id="5" name="Title 4">
            <a:extLst>
              <a:ext uri="{FF2B5EF4-FFF2-40B4-BE49-F238E27FC236}">
                <a16:creationId xmlns:a16="http://schemas.microsoft.com/office/drawing/2014/main" id="{AB808ED8-8426-A0C0-9763-B7D4C153D10A}"/>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340544361"/>
      </p:ext>
    </p:extLst>
  </p:cSld>
  <p:clrMapOvr>
    <a:masterClrMapping/>
  </p:clrMapOvr>
  <p:extLst>
    <p:ext uri="{DCECCB84-F9BA-43D5-87BE-67443E8EF086}">
      <p15:sldGuideLst xmlns:p15="http://schemas.microsoft.com/office/powerpoint/2012/main"/>
    </p:ext>
  </p:extLst>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Title - 2 Sections">
    <p:spTree>
      <p:nvGrpSpPr>
        <p:cNvPr id="1" name=""/>
        <p:cNvGrpSpPr/>
        <p:nvPr/>
      </p:nvGrpSpPr>
      <p:grpSpPr>
        <a:xfrm>
          <a:off x="0" y="0"/>
          <a:ext cx="0" cy="0"/>
          <a:chOff x="0" y="0"/>
          <a:chExt cx="0" cy="0"/>
        </a:xfrm>
      </p:grpSpPr>
      <p:sp>
        <p:nvSpPr>
          <p:cNvPr id="3" name="Content Placeholder 2"/>
          <p:cNvSpPr>
            <a:spLocks noGrp="1"/>
          </p:cNvSpPr>
          <p:nvPr>
            <p:ph sz="quarter" idx="15"/>
          </p:nvPr>
        </p:nvSpPr>
        <p:spPr>
          <a:xfrm>
            <a:off x="266700" y="1028700"/>
            <a:ext cx="5721406" cy="5600700"/>
          </a:xfrm>
        </p:spPr>
        <p:txBody>
          <a:bodyPr/>
          <a:lstStyle>
            <a:lvl1pPr>
              <a:defRPr sz="1200">
                <a:solidFill>
                  <a:schemeClr val="tx1">
                    <a:lumMod val="75000"/>
                    <a:lumOff val="25000"/>
                  </a:schemeClr>
                </a:solidFill>
              </a:defRPr>
            </a:lvl1pPr>
            <a:lvl2pPr>
              <a:defRPr sz="1200">
                <a:solidFill>
                  <a:schemeClr val="tx1">
                    <a:lumMod val="75000"/>
                    <a:lumOff val="25000"/>
                  </a:schemeClr>
                </a:solidFill>
              </a:defRPr>
            </a:lvl2pPr>
            <a:lvl3pPr>
              <a:defRPr sz="1200">
                <a:solidFill>
                  <a:schemeClr val="tx1">
                    <a:lumMod val="75000"/>
                    <a:lumOff val="25000"/>
                  </a:schemeClr>
                </a:solidFill>
              </a:defRPr>
            </a:lvl3pPr>
            <a:lvl4pPr>
              <a:defRPr sz="1200">
                <a:solidFill>
                  <a:schemeClr val="tx1">
                    <a:lumMod val="75000"/>
                    <a:lumOff val="25000"/>
                  </a:schemeClr>
                </a:solidFill>
              </a:defRPr>
            </a:lvl4pPr>
            <a:lvl5pPr>
              <a:defRPr sz="12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Content Placeholder 2"/>
          <p:cNvSpPr>
            <a:spLocks noGrp="1"/>
          </p:cNvSpPr>
          <p:nvPr>
            <p:ph sz="quarter" idx="19"/>
          </p:nvPr>
        </p:nvSpPr>
        <p:spPr>
          <a:xfrm>
            <a:off x="6203894" y="1028700"/>
            <a:ext cx="5721406" cy="5600700"/>
          </a:xfrm>
        </p:spPr>
        <p:txBody>
          <a:bodyPr/>
          <a:lstStyle>
            <a:lvl1pPr>
              <a:defRPr sz="1200">
                <a:solidFill>
                  <a:schemeClr val="tx1">
                    <a:lumMod val="75000"/>
                    <a:lumOff val="25000"/>
                  </a:schemeClr>
                </a:solidFill>
              </a:defRPr>
            </a:lvl1pPr>
            <a:lvl2pPr>
              <a:defRPr sz="1200">
                <a:solidFill>
                  <a:schemeClr val="tx1">
                    <a:lumMod val="75000"/>
                    <a:lumOff val="25000"/>
                  </a:schemeClr>
                </a:solidFill>
              </a:defRPr>
            </a:lvl2pPr>
            <a:lvl3pPr>
              <a:defRPr sz="1200">
                <a:solidFill>
                  <a:schemeClr val="tx1">
                    <a:lumMod val="75000"/>
                    <a:lumOff val="25000"/>
                  </a:schemeClr>
                </a:solidFill>
              </a:defRPr>
            </a:lvl3pPr>
            <a:lvl4pPr>
              <a:defRPr sz="1200">
                <a:solidFill>
                  <a:schemeClr val="tx1">
                    <a:lumMod val="75000"/>
                    <a:lumOff val="25000"/>
                  </a:schemeClr>
                </a:solidFill>
              </a:defRPr>
            </a:lvl4pPr>
            <a:lvl5pPr>
              <a:defRPr sz="12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Date Placeholder 5">
            <a:extLst>
              <a:ext uri="{FF2B5EF4-FFF2-40B4-BE49-F238E27FC236}">
                <a16:creationId xmlns:a16="http://schemas.microsoft.com/office/drawing/2014/main" id="{BEC9A928-C3DF-2C22-44D2-6CEAF37A2452}"/>
              </a:ext>
            </a:extLst>
          </p:cNvPr>
          <p:cNvSpPr>
            <a:spLocks noGrp="1"/>
          </p:cNvSpPr>
          <p:nvPr>
            <p:ph type="dt" sz="half" idx="20"/>
          </p:nvPr>
        </p:nvSpPr>
        <p:spPr/>
        <p:txBody>
          <a:bodyPr/>
          <a:lstStyle/>
          <a:p>
            <a:endParaRPr lang="en-US" dirty="0"/>
          </a:p>
        </p:txBody>
      </p:sp>
      <p:sp>
        <p:nvSpPr>
          <p:cNvPr id="7" name="Footer Placeholder 6">
            <a:extLst>
              <a:ext uri="{FF2B5EF4-FFF2-40B4-BE49-F238E27FC236}">
                <a16:creationId xmlns:a16="http://schemas.microsoft.com/office/drawing/2014/main" id="{F7247472-A8F5-BC75-9086-8D91A7F6A294}"/>
              </a:ext>
            </a:extLst>
          </p:cNvPr>
          <p:cNvSpPr>
            <a:spLocks noGrp="1"/>
          </p:cNvSpPr>
          <p:nvPr>
            <p:ph type="ftr" sz="quarter" idx="21"/>
          </p:nvPr>
        </p:nvSpPr>
        <p:spPr/>
        <p:txBody>
          <a:bodyPr/>
          <a:lstStyle/>
          <a:p>
            <a:endParaRPr lang="en-US" dirty="0"/>
          </a:p>
        </p:txBody>
      </p:sp>
      <p:sp>
        <p:nvSpPr>
          <p:cNvPr id="4" name="Title 3">
            <a:extLst>
              <a:ext uri="{FF2B5EF4-FFF2-40B4-BE49-F238E27FC236}">
                <a16:creationId xmlns:a16="http://schemas.microsoft.com/office/drawing/2014/main" id="{62C6ABDE-E95A-0F3C-098E-3AB6CD8A7191}"/>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40781991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 Sub-Head 2 Sections">
    <p:spTree>
      <p:nvGrpSpPr>
        <p:cNvPr id="1" name=""/>
        <p:cNvGrpSpPr/>
        <p:nvPr/>
      </p:nvGrpSpPr>
      <p:grpSpPr>
        <a:xfrm>
          <a:off x="0" y="0"/>
          <a:ext cx="0" cy="0"/>
          <a:chOff x="0" y="0"/>
          <a:chExt cx="0" cy="0"/>
        </a:xfrm>
      </p:grpSpPr>
      <p:sp>
        <p:nvSpPr>
          <p:cNvPr id="9" name="Text Placeholder 3"/>
          <p:cNvSpPr>
            <a:spLocks noGrp="1"/>
          </p:cNvSpPr>
          <p:nvPr>
            <p:ph type="body" sz="quarter" idx="13"/>
          </p:nvPr>
        </p:nvSpPr>
        <p:spPr>
          <a:xfrm>
            <a:off x="266700" y="1028700"/>
            <a:ext cx="5719572" cy="666241"/>
          </a:xfrm>
        </p:spPr>
        <p:txBody>
          <a:bodyPr bIns="0" anchor="b"/>
          <a:lstStyle>
            <a:lvl1pPr>
              <a:defRPr sz="1500">
                <a:solidFill>
                  <a:schemeClr val="tx1">
                    <a:lumMod val="75000"/>
                    <a:lumOff val="25000"/>
                  </a:schemeClr>
                </a:solidFill>
              </a:defRPr>
            </a:lvl1pPr>
          </a:lstStyle>
          <a:p>
            <a:pPr lvl="0"/>
            <a:r>
              <a:rPr lang="en-US" dirty="0"/>
              <a:t>Click to edit Master text styles</a:t>
            </a:r>
          </a:p>
        </p:txBody>
      </p:sp>
      <p:sp>
        <p:nvSpPr>
          <p:cNvPr id="13" name="Content Placeholder 2"/>
          <p:cNvSpPr>
            <a:spLocks noGrp="1"/>
          </p:cNvSpPr>
          <p:nvPr>
            <p:ph sz="quarter" idx="16"/>
          </p:nvPr>
        </p:nvSpPr>
        <p:spPr>
          <a:xfrm>
            <a:off x="266700" y="1743075"/>
            <a:ext cx="5721406" cy="4886325"/>
          </a:xfrm>
        </p:spPr>
        <p:txBody>
          <a:bodyPr/>
          <a:lstStyle>
            <a:lvl1pPr>
              <a:defRPr sz="1200">
                <a:solidFill>
                  <a:schemeClr val="tx1">
                    <a:lumMod val="75000"/>
                    <a:lumOff val="25000"/>
                  </a:schemeClr>
                </a:solidFill>
              </a:defRPr>
            </a:lvl1pPr>
            <a:lvl2pPr>
              <a:defRPr sz="1200">
                <a:solidFill>
                  <a:schemeClr val="tx1">
                    <a:lumMod val="75000"/>
                    <a:lumOff val="25000"/>
                  </a:schemeClr>
                </a:solidFill>
              </a:defRPr>
            </a:lvl2pPr>
            <a:lvl3pPr>
              <a:defRPr sz="1200">
                <a:solidFill>
                  <a:schemeClr val="tx1">
                    <a:lumMod val="75000"/>
                    <a:lumOff val="25000"/>
                  </a:schemeClr>
                </a:solidFill>
              </a:defRPr>
            </a:lvl3pPr>
            <a:lvl4pPr>
              <a:defRPr sz="1200">
                <a:solidFill>
                  <a:schemeClr val="tx1">
                    <a:lumMod val="75000"/>
                    <a:lumOff val="25000"/>
                  </a:schemeClr>
                </a:solidFill>
              </a:defRPr>
            </a:lvl4pPr>
            <a:lvl5pPr>
              <a:defRPr sz="12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5" name="Content Placeholder 2"/>
          <p:cNvSpPr>
            <a:spLocks noGrp="1"/>
          </p:cNvSpPr>
          <p:nvPr>
            <p:ph sz="quarter" idx="19"/>
          </p:nvPr>
        </p:nvSpPr>
        <p:spPr>
          <a:xfrm>
            <a:off x="6203894" y="1743075"/>
            <a:ext cx="5721406" cy="4886325"/>
          </a:xfrm>
        </p:spPr>
        <p:txBody>
          <a:bodyPr/>
          <a:lstStyle>
            <a:lvl1pPr>
              <a:defRPr sz="1200">
                <a:solidFill>
                  <a:schemeClr val="tx1">
                    <a:lumMod val="75000"/>
                    <a:lumOff val="25000"/>
                  </a:schemeClr>
                </a:solidFill>
              </a:defRPr>
            </a:lvl1pPr>
            <a:lvl2pPr>
              <a:defRPr sz="1200">
                <a:solidFill>
                  <a:schemeClr val="tx1">
                    <a:lumMod val="75000"/>
                    <a:lumOff val="25000"/>
                  </a:schemeClr>
                </a:solidFill>
              </a:defRPr>
            </a:lvl2pPr>
            <a:lvl3pPr>
              <a:defRPr sz="1200">
                <a:solidFill>
                  <a:schemeClr val="tx1">
                    <a:lumMod val="75000"/>
                    <a:lumOff val="25000"/>
                  </a:schemeClr>
                </a:solidFill>
              </a:defRPr>
            </a:lvl3pPr>
            <a:lvl4pPr>
              <a:defRPr sz="1200">
                <a:solidFill>
                  <a:schemeClr val="tx1">
                    <a:lumMod val="75000"/>
                    <a:lumOff val="25000"/>
                  </a:schemeClr>
                </a:solidFill>
              </a:defRPr>
            </a:lvl4pPr>
            <a:lvl5pPr>
              <a:defRPr sz="1200">
                <a:solidFill>
                  <a:schemeClr val="tx1">
                    <a:lumMod val="75000"/>
                    <a:lumOff val="25000"/>
                  </a:schemeClr>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6" name="Text Placeholder 3"/>
          <p:cNvSpPr>
            <a:spLocks noGrp="1"/>
          </p:cNvSpPr>
          <p:nvPr>
            <p:ph type="body" sz="quarter" idx="20"/>
          </p:nvPr>
        </p:nvSpPr>
        <p:spPr>
          <a:xfrm>
            <a:off x="6205728" y="1028700"/>
            <a:ext cx="5719572" cy="666241"/>
          </a:xfrm>
        </p:spPr>
        <p:txBody>
          <a:bodyPr bIns="0" anchor="b"/>
          <a:lstStyle>
            <a:lvl1pPr>
              <a:defRPr sz="1500">
                <a:solidFill>
                  <a:schemeClr val="tx1">
                    <a:lumMod val="75000"/>
                    <a:lumOff val="25000"/>
                  </a:schemeClr>
                </a:solidFill>
              </a:defRPr>
            </a:lvl1pPr>
          </a:lstStyle>
          <a:p>
            <a:pPr lvl="0"/>
            <a:r>
              <a:rPr lang="en-US" dirty="0"/>
              <a:t>Click to edit Master text styles</a:t>
            </a:r>
          </a:p>
        </p:txBody>
      </p:sp>
      <p:sp>
        <p:nvSpPr>
          <p:cNvPr id="5" name="Date Placeholder 4">
            <a:extLst>
              <a:ext uri="{FF2B5EF4-FFF2-40B4-BE49-F238E27FC236}">
                <a16:creationId xmlns:a16="http://schemas.microsoft.com/office/drawing/2014/main" id="{4FDAD6DC-C062-D2A7-C4D4-57F4C0FFAD4D}"/>
              </a:ext>
            </a:extLst>
          </p:cNvPr>
          <p:cNvSpPr>
            <a:spLocks noGrp="1"/>
          </p:cNvSpPr>
          <p:nvPr>
            <p:ph type="dt" sz="half" idx="21"/>
          </p:nvPr>
        </p:nvSpPr>
        <p:spPr/>
        <p:txBody>
          <a:bodyPr/>
          <a:lstStyle/>
          <a:p>
            <a:endParaRPr lang="en-US" dirty="0"/>
          </a:p>
        </p:txBody>
      </p:sp>
      <p:sp>
        <p:nvSpPr>
          <p:cNvPr id="6" name="Footer Placeholder 5">
            <a:extLst>
              <a:ext uri="{FF2B5EF4-FFF2-40B4-BE49-F238E27FC236}">
                <a16:creationId xmlns:a16="http://schemas.microsoft.com/office/drawing/2014/main" id="{7AA18071-1438-F3E3-FC9F-3F401EE7FED1}"/>
              </a:ext>
            </a:extLst>
          </p:cNvPr>
          <p:cNvSpPr>
            <a:spLocks noGrp="1"/>
          </p:cNvSpPr>
          <p:nvPr>
            <p:ph type="ftr" sz="quarter" idx="22"/>
          </p:nvPr>
        </p:nvSpPr>
        <p:spPr/>
        <p:txBody>
          <a:bodyPr/>
          <a:lstStyle/>
          <a:p>
            <a:endParaRPr lang="en-US" dirty="0"/>
          </a:p>
        </p:txBody>
      </p:sp>
      <p:sp>
        <p:nvSpPr>
          <p:cNvPr id="3" name="Title 2">
            <a:extLst>
              <a:ext uri="{FF2B5EF4-FFF2-40B4-BE49-F238E27FC236}">
                <a16:creationId xmlns:a16="http://schemas.microsoft.com/office/drawing/2014/main" id="{1D0F7681-D094-4E6D-0DF0-99CD21DC4236}"/>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767415635"/>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Title - Sub-Head 2 Sections">
    <p:spTree>
      <p:nvGrpSpPr>
        <p:cNvPr id="1" name=""/>
        <p:cNvGrpSpPr/>
        <p:nvPr/>
      </p:nvGrpSpPr>
      <p:grpSpPr>
        <a:xfrm>
          <a:off x="0" y="0"/>
          <a:ext cx="0" cy="0"/>
          <a:chOff x="0" y="0"/>
          <a:chExt cx="0" cy="0"/>
        </a:xfrm>
      </p:grpSpPr>
      <p:sp>
        <p:nvSpPr>
          <p:cNvPr id="9" name="Text Placeholder 3"/>
          <p:cNvSpPr>
            <a:spLocks noGrp="1"/>
          </p:cNvSpPr>
          <p:nvPr>
            <p:ph type="body" sz="quarter" idx="13"/>
          </p:nvPr>
        </p:nvSpPr>
        <p:spPr>
          <a:xfrm>
            <a:off x="266700" y="1028700"/>
            <a:ext cx="5719572" cy="666241"/>
          </a:xfrm>
        </p:spPr>
        <p:txBody>
          <a:bodyPr bIns="0" anchor="b"/>
          <a:lstStyle>
            <a:lvl1pPr>
              <a:defRPr sz="1500">
                <a:solidFill>
                  <a:schemeClr val="tx1">
                    <a:lumMod val="75000"/>
                    <a:lumOff val="25000"/>
                  </a:schemeClr>
                </a:solidFill>
              </a:defRPr>
            </a:lvl1pPr>
          </a:lstStyle>
          <a:p>
            <a:pPr lvl="0"/>
            <a:r>
              <a:rPr lang="en-US" dirty="0"/>
              <a:t>Click to edit Master text styles</a:t>
            </a:r>
          </a:p>
        </p:txBody>
      </p:sp>
      <p:sp>
        <p:nvSpPr>
          <p:cNvPr id="13" name="Content Placeholder 2"/>
          <p:cNvSpPr>
            <a:spLocks noGrp="1"/>
          </p:cNvSpPr>
          <p:nvPr>
            <p:ph sz="quarter" idx="16"/>
          </p:nvPr>
        </p:nvSpPr>
        <p:spPr>
          <a:xfrm>
            <a:off x="266700" y="1743075"/>
            <a:ext cx="5721406" cy="4886325"/>
          </a:xfrm>
        </p:spPr>
        <p:txBody>
          <a:bodyPr/>
          <a:lstStyle>
            <a:lvl1pPr>
              <a:defRPr sz="1200">
                <a:solidFill>
                  <a:schemeClr val="tx1">
                    <a:lumMod val="75000"/>
                    <a:lumOff val="25000"/>
                  </a:schemeClr>
                </a:solidFill>
              </a:defRPr>
            </a:lvl1pPr>
            <a:lvl2pPr>
              <a:defRPr sz="1200">
                <a:solidFill>
                  <a:schemeClr val="tx1">
                    <a:lumMod val="75000"/>
                    <a:lumOff val="25000"/>
                  </a:schemeClr>
                </a:solidFill>
              </a:defRPr>
            </a:lvl2pPr>
            <a:lvl3pPr>
              <a:defRPr sz="1200">
                <a:solidFill>
                  <a:schemeClr val="tx1">
                    <a:lumMod val="75000"/>
                    <a:lumOff val="25000"/>
                  </a:schemeClr>
                </a:solidFill>
              </a:defRPr>
            </a:lvl3pPr>
            <a:lvl4pPr>
              <a:defRPr sz="1200">
                <a:solidFill>
                  <a:schemeClr val="tx1">
                    <a:lumMod val="75000"/>
                    <a:lumOff val="25000"/>
                  </a:schemeClr>
                </a:solidFill>
              </a:defRPr>
            </a:lvl4pPr>
            <a:lvl5pPr>
              <a:defRPr sz="12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5" name="Content Placeholder 2"/>
          <p:cNvSpPr>
            <a:spLocks noGrp="1"/>
          </p:cNvSpPr>
          <p:nvPr>
            <p:ph sz="quarter" idx="19"/>
          </p:nvPr>
        </p:nvSpPr>
        <p:spPr>
          <a:xfrm>
            <a:off x="6203894" y="1743075"/>
            <a:ext cx="5721406" cy="4886325"/>
          </a:xfrm>
        </p:spPr>
        <p:txBody>
          <a:bodyPr/>
          <a:lstStyle>
            <a:lvl1pPr>
              <a:defRPr sz="1200">
                <a:solidFill>
                  <a:schemeClr val="tx1">
                    <a:lumMod val="75000"/>
                    <a:lumOff val="25000"/>
                  </a:schemeClr>
                </a:solidFill>
              </a:defRPr>
            </a:lvl1pPr>
            <a:lvl2pPr>
              <a:defRPr sz="1200">
                <a:solidFill>
                  <a:schemeClr val="tx1">
                    <a:lumMod val="75000"/>
                    <a:lumOff val="25000"/>
                  </a:schemeClr>
                </a:solidFill>
              </a:defRPr>
            </a:lvl2pPr>
            <a:lvl3pPr>
              <a:defRPr sz="1200">
                <a:solidFill>
                  <a:schemeClr val="tx1">
                    <a:lumMod val="75000"/>
                    <a:lumOff val="25000"/>
                  </a:schemeClr>
                </a:solidFill>
              </a:defRPr>
            </a:lvl3pPr>
            <a:lvl4pPr>
              <a:defRPr sz="1200">
                <a:solidFill>
                  <a:schemeClr val="tx1">
                    <a:lumMod val="75000"/>
                    <a:lumOff val="25000"/>
                  </a:schemeClr>
                </a:solidFill>
              </a:defRPr>
            </a:lvl4pPr>
            <a:lvl5pPr>
              <a:defRPr sz="1200">
                <a:solidFill>
                  <a:schemeClr val="tx1">
                    <a:lumMod val="75000"/>
                    <a:lumOff val="25000"/>
                  </a:schemeClr>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6" name="Text Placeholder 3"/>
          <p:cNvSpPr>
            <a:spLocks noGrp="1"/>
          </p:cNvSpPr>
          <p:nvPr>
            <p:ph type="body" sz="quarter" idx="20"/>
          </p:nvPr>
        </p:nvSpPr>
        <p:spPr>
          <a:xfrm>
            <a:off x="6205728" y="1028700"/>
            <a:ext cx="5719572" cy="666241"/>
          </a:xfrm>
        </p:spPr>
        <p:txBody>
          <a:bodyPr bIns="0" anchor="b"/>
          <a:lstStyle>
            <a:lvl1pPr>
              <a:defRPr sz="1500">
                <a:solidFill>
                  <a:schemeClr val="tx1">
                    <a:lumMod val="75000"/>
                    <a:lumOff val="25000"/>
                  </a:schemeClr>
                </a:solidFill>
              </a:defRPr>
            </a:lvl1pPr>
          </a:lstStyle>
          <a:p>
            <a:pPr lvl="0"/>
            <a:r>
              <a:rPr lang="en-US" dirty="0"/>
              <a:t>Click to edit Master text styles</a:t>
            </a:r>
          </a:p>
        </p:txBody>
      </p:sp>
      <p:sp>
        <p:nvSpPr>
          <p:cNvPr id="5" name="Date Placeholder 4">
            <a:extLst>
              <a:ext uri="{FF2B5EF4-FFF2-40B4-BE49-F238E27FC236}">
                <a16:creationId xmlns:a16="http://schemas.microsoft.com/office/drawing/2014/main" id="{4FDAD6DC-C062-D2A7-C4D4-57F4C0FFAD4D}"/>
              </a:ext>
            </a:extLst>
          </p:cNvPr>
          <p:cNvSpPr>
            <a:spLocks noGrp="1"/>
          </p:cNvSpPr>
          <p:nvPr>
            <p:ph type="dt" sz="half" idx="21"/>
          </p:nvPr>
        </p:nvSpPr>
        <p:spPr/>
        <p:txBody>
          <a:bodyPr/>
          <a:lstStyle/>
          <a:p>
            <a:endParaRPr lang="en-US" dirty="0"/>
          </a:p>
        </p:txBody>
      </p:sp>
      <p:sp>
        <p:nvSpPr>
          <p:cNvPr id="6" name="Footer Placeholder 5">
            <a:extLst>
              <a:ext uri="{FF2B5EF4-FFF2-40B4-BE49-F238E27FC236}">
                <a16:creationId xmlns:a16="http://schemas.microsoft.com/office/drawing/2014/main" id="{7AA18071-1438-F3E3-FC9F-3F401EE7FED1}"/>
              </a:ext>
            </a:extLst>
          </p:cNvPr>
          <p:cNvSpPr>
            <a:spLocks noGrp="1"/>
          </p:cNvSpPr>
          <p:nvPr>
            <p:ph type="ftr" sz="quarter" idx="22"/>
          </p:nvPr>
        </p:nvSpPr>
        <p:spPr/>
        <p:txBody>
          <a:bodyPr/>
          <a:lstStyle/>
          <a:p>
            <a:endParaRPr lang="en-US" dirty="0"/>
          </a:p>
        </p:txBody>
      </p:sp>
      <p:sp>
        <p:nvSpPr>
          <p:cNvPr id="3" name="Title 2">
            <a:extLst>
              <a:ext uri="{FF2B5EF4-FFF2-40B4-BE49-F238E27FC236}">
                <a16:creationId xmlns:a16="http://schemas.microsoft.com/office/drawing/2014/main" id="{DFDE0C51-EABF-8EEF-D372-6195FADF3850}"/>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470247211"/>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Title - 2 Odd Sections">
    <p:spTree>
      <p:nvGrpSpPr>
        <p:cNvPr id="1" name=""/>
        <p:cNvGrpSpPr/>
        <p:nvPr/>
      </p:nvGrpSpPr>
      <p:grpSpPr>
        <a:xfrm>
          <a:off x="0" y="0"/>
          <a:ext cx="0" cy="0"/>
          <a:chOff x="0" y="0"/>
          <a:chExt cx="0" cy="0"/>
        </a:xfrm>
      </p:grpSpPr>
      <p:sp>
        <p:nvSpPr>
          <p:cNvPr id="3" name="Content Placeholder 2"/>
          <p:cNvSpPr>
            <a:spLocks noGrp="1"/>
          </p:cNvSpPr>
          <p:nvPr>
            <p:ph sz="quarter" idx="15"/>
          </p:nvPr>
        </p:nvSpPr>
        <p:spPr>
          <a:xfrm>
            <a:off x="266700" y="1028700"/>
            <a:ext cx="3779318" cy="5600700"/>
          </a:xfrm>
        </p:spPr>
        <p:txBody>
          <a:bodyPr/>
          <a:lstStyle>
            <a:lvl1pPr>
              <a:defRPr sz="1200">
                <a:solidFill>
                  <a:schemeClr val="tx1">
                    <a:lumMod val="75000"/>
                    <a:lumOff val="25000"/>
                  </a:schemeClr>
                </a:solidFill>
              </a:defRPr>
            </a:lvl1pPr>
            <a:lvl2pPr>
              <a:defRPr sz="1200">
                <a:solidFill>
                  <a:schemeClr val="tx1">
                    <a:lumMod val="75000"/>
                    <a:lumOff val="25000"/>
                  </a:schemeClr>
                </a:solidFill>
              </a:defRPr>
            </a:lvl2pPr>
            <a:lvl3pPr>
              <a:defRPr sz="1200">
                <a:solidFill>
                  <a:schemeClr val="tx1">
                    <a:lumMod val="75000"/>
                    <a:lumOff val="25000"/>
                  </a:schemeClr>
                </a:solidFill>
              </a:defRPr>
            </a:lvl3pPr>
            <a:lvl4pPr>
              <a:defRPr sz="1200">
                <a:solidFill>
                  <a:schemeClr val="tx1">
                    <a:lumMod val="75000"/>
                    <a:lumOff val="25000"/>
                  </a:schemeClr>
                </a:solidFill>
              </a:defRPr>
            </a:lvl4pPr>
            <a:lvl5pPr>
              <a:defRPr sz="12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Content Placeholder 2"/>
          <p:cNvSpPr>
            <a:spLocks noGrp="1"/>
          </p:cNvSpPr>
          <p:nvPr>
            <p:ph sz="quarter" idx="16"/>
          </p:nvPr>
        </p:nvSpPr>
        <p:spPr>
          <a:xfrm>
            <a:off x="4256410" y="1028700"/>
            <a:ext cx="7668889" cy="5600700"/>
          </a:xfrm>
        </p:spPr>
        <p:txBody>
          <a:bodyPr/>
          <a:lstStyle>
            <a:lvl1pPr>
              <a:defRPr sz="1200">
                <a:solidFill>
                  <a:schemeClr val="tx1">
                    <a:lumMod val="75000"/>
                    <a:lumOff val="25000"/>
                  </a:schemeClr>
                </a:solidFill>
              </a:defRPr>
            </a:lvl1pPr>
            <a:lvl2pPr>
              <a:defRPr sz="1200">
                <a:solidFill>
                  <a:schemeClr val="tx1">
                    <a:lumMod val="75000"/>
                    <a:lumOff val="25000"/>
                  </a:schemeClr>
                </a:solidFill>
              </a:defRPr>
            </a:lvl2pPr>
            <a:lvl3pPr>
              <a:defRPr sz="1200">
                <a:solidFill>
                  <a:schemeClr val="tx1">
                    <a:lumMod val="75000"/>
                    <a:lumOff val="25000"/>
                  </a:schemeClr>
                </a:solidFill>
              </a:defRPr>
            </a:lvl3pPr>
            <a:lvl4pPr>
              <a:defRPr sz="1200">
                <a:solidFill>
                  <a:schemeClr val="tx1">
                    <a:lumMod val="75000"/>
                    <a:lumOff val="25000"/>
                  </a:schemeClr>
                </a:solidFill>
              </a:defRPr>
            </a:lvl4pPr>
            <a:lvl5pPr>
              <a:defRPr sz="12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Date Placeholder 5">
            <a:extLst>
              <a:ext uri="{FF2B5EF4-FFF2-40B4-BE49-F238E27FC236}">
                <a16:creationId xmlns:a16="http://schemas.microsoft.com/office/drawing/2014/main" id="{10D79471-1A0E-36EB-1B94-DDE0CE561EA3}"/>
              </a:ext>
            </a:extLst>
          </p:cNvPr>
          <p:cNvSpPr>
            <a:spLocks noGrp="1"/>
          </p:cNvSpPr>
          <p:nvPr>
            <p:ph type="dt" sz="half" idx="17"/>
          </p:nvPr>
        </p:nvSpPr>
        <p:spPr/>
        <p:txBody>
          <a:bodyPr/>
          <a:lstStyle/>
          <a:p>
            <a:endParaRPr lang="en-US" dirty="0"/>
          </a:p>
        </p:txBody>
      </p:sp>
      <p:sp>
        <p:nvSpPr>
          <p:cNvPr id="7" name="Footer Placeholder 6">
            <a:extLst>
              <a:ext uri="{FF2B5EF4-FFF2-40B4-BE49-F238E27FC236}">
                <a16:creationId xmlns:a16="http://schemas.microsoft.com/office/drawing/2014/main" id="{5876C5F4-629A-E5A4-73FB-E8465BDB57BF}"/>
              </a:ext>
            </a:extLst>
          </p:cNvPr>
          <p:cNvSpPr>
            <a:spLocks noGrp="1"/>
          </p:cNvSpPr>
          <p:nvPr>
            <p:ph type="ftr" sz="quarter" idx="18"/>
          </p:nvPr>
        </p:nvSpPr>
        <p:spPr/>
        <p:txBody>
          <a:bodyPr/>
          <a:lstStyle/>
          <a:p>
            <a:endParaRPr lang="en-US" dirty="0"/>
          </a:p>
        </p:txBody>
      </p:sp>
      <p:sp>
        <p:nvSpPr>
          <p:cNvPr id="4" name="Title 3">
            <a:extLst>
              <a:ext uri="{FF2B5EF4-FFF2-40B4-BE49-F238E27FC236}">
                <a16:creationId xmlns:a16="http://schemas.microsoft.com/office/drawing/2014/main" id="{1FA45842-A577-D012-E0A0-40AA7BE0D290}"/>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698889203"/>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1_Title - 2 Odd Sections">
    <p:spTree>
      <p:nvGrpSpPr>
        <p:cNvPr id="1" name=""/>
        <p:cNvGrpSpPr/>
        <p:nvPr/>
      </p:nvGrpSpPr>
      <p:grpSpPr>
        <a:xfrm>
          <a:off x="0" y="0"/>
          <a:ext cx="0" cy="0"/>
          <a:chOff x="0" y="0"/>
          <a:chExt cx="0" cy="0"/>
        </a:xfrm>
      </p:grpSpPr>
      <p:sp>
        <p:nvSpPr>
          <p:cNvPr id="11" name="Content Placeholder 2"/>
          <p:cNvSpPr>
            <a:spLocks noGrp="1"/>
          </p:cNvSpPr>
          <p:nvPr>
            <p:ph sz="quarter" idx="15"/>
          </p:nvPr>
        </p:nvSpPr>
        <p:spPr>
          <a:xfrm>
            <a:off x="8145982" y="1028700"/>
            <a:ext cx="3779318" cy="5600700"/>
          </a:xfrm>
        </p:spPr>
        <p:txBody>
          <a:bodyPr/>
          <a:lstStyle>
            <a:lvl1pPr>
              <a:defRPr sz="1200">
                <a:solidFill>
                  <a:schemeClr val="tx1">
                    <a:lumMod val="75000"/>
                    <a:lumOff val="25000"/>
                  </a:schemeClr>
                </a:solidFill>
              </a:defRPr>
            </a:lvl1pPr>
            <a:lvl2pPr>
              <a:defRPr sz="1200">
                <a:solidFill>
                  <a:schemeClr val="tx1">
                    <a:lumMod val="75000"/>
                    <a:lumOff val="25000"/>
                  </a:schemeClr>
                </a:solidFill>
              </a:defRPr>
            </a:lvl2pPr>
            <a:lvl3pPr>
              <a:defRPr sz="1200">
                <a:solidFill>
                  <a:schemeClr val="tx1">
                    <a:lumMod val="75000"/>
                    <a:lumOff val="25000"/>
                  </a:schemeClr>
                </a:solidFill>
              </a:defRPr>
            </a:lvl3pPr>
            <a:lvl4pPr>
              <a:defRPr sz="1200">
                <a:solidFill>
                  <a:schemeClr val="tx1">
                    <a:lumMod val="75000"/>
                    <a:lumOff val="25000"/>
                  </a:schemeClr>
                </a:solidFill>
              </a:defRPr>
            </a:lvl4pPr>
            <a:lvl5pPr>
              <a:defRPr sz="12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Content Placeholder 2"/>
          <p:cNvSpPr>
            <a:spLocks noGrp="1"/>
          </p:cNvSpPr>
          <p:nvPr>
            <p:ph sz="quarter" idx="16"/>
          </p:nvPr>
        </p:nvSpPr>
        <p:spPr>
          <a:xfrm>
            <a:off x="266700" y="1028700"/>
            <a:ext cx="7668888" cy="5600700"/>
          </a:xfrm>
        </p:spPr>
        <p:txBody>
          <a:bodyPr/>
          <a:lstStyle>
            <a:lvl1pPr>
              <a:defRPr sz="1200">
                <a:solidFill>
                  <a:schemeClr val="tx1">
                    <a:lumMod val="75000"/>
                    <a:lumOff val="25000"/>
                  </a:schemeClr>
                </a:solidFill>
              </a:defRPr>
            </a:lvl1pPr>
            <a:lvl2pPr>
              <a:defRPr sz="1200">
                <a:solidFill>
                  <a:schemeClr val="tx1">
                    <a:lumMod val="75000"/>
                    <a:lumOff val="25000"/>
                  </a:schemeClr>
                </a:solidFill>
              </a:defRPr>
            </a:lvl2pPr>
            <a:lvl3pPr>
              <a:defRPr sz="1200">
                <a:solidFill>
                  <a:schemeClr val="tx1">
                    <a:lumMod val="75000"/>
                    <a:lumOff val="25000"/>
                  </a:schemeClr>
                </a:solidFill>
              </a:defRPr>
            </a:lvl3pPr>
            <a:lvl4pPr>
              <a:defRPr sz="1200">
                <a:solidFill>
                  <a:schemeClr val="tx1">
                    <a:lumMod val="75000"/>
                    <a:lumOff val="25000"/>
                  </a:schemeClr>
                </a:solidFill>
              </a:defRPr>
            </a:lvl4pPr>
            <a:lvl5pPr>
              <a:defRPr sz="12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a:extLst>
              <a:ext uri="{FF2B5EF4-FFF2-40B4-BE49-F238E27FC236}">
                <a16:creationId xmlns:a16="http://schemas.microsoft.com/office/drawing/2014/main" id="{B58768C3-8315-3411-54A8-2C8239251263}"/>
              </a:ext>
            </a:extLst>
          </p:cNvPr>
          <p:cNvSpPr>
            <a:spLocks noGrp="1"/>
          </p:cNvSpPr>
          <p:nvPr>
            <p:ph type="dt" sz="half" idx="17"/>
          </p:nvPr>
        </p:nvSpPr>
        <p:spPr/>
        <p:txBody>
          <a:bodyPr/>
          <a:lstStyle/>
          <a:p>
            <a:endParaRPr lang="en-US" dirty="0"/>
          </a:p>
        </p:txBody>
      </p:sp>
      <p:sp>
        <p:nvSpPr>
          <p:cNvPr id="6" name="Footer Placeholder 5">
            <a:extLst>
              <a:ext uri="{FF2B5EF4-FFF2-40B4-BE49-F238E27FC236}">
                <a16:creationId xmlns:a16="http://schemas.microsoft.com/office/drawing/2014/main" id="{28938FEB-D648-AE71-0FA1-805FFC832488}"/>
              </a:ext>
            </a:extLst>
          </p:cNvPr>
          <p:cNvSpPr>
            <a:spLocks noGrp="1"/>
          </p:cNvSpPr>
          <p:nvPr>
            <p:ph type="ftr" sz="quarter" idx="18"/>
          </p:nvPr>
        </p:nvSpPr>
        <p:spPr/>
        <p:txBody>
          <a:bodyPr/>
          <a:lstStyle/>
          <a:p>
            <a:endParaRPr lang="en-US" dirty="0"/>
          </a:p>
        </p:txBody>
      </p:sp>
      <p:sp>
        <p:nvSpPr>
          <p:cNvPr id="3" name="Title 2">
            <a:extLst>
              <a:ext uri="{FF2B5EF4-FFF2-40B4-BE49-F238E27FC236}">
                <a16:creationId xmlns:a16="http://schemas.microsoft.com/office/drawing/2014/main" id="{B93C48AD-9F55-0046-00A1-CC510D30C60E}"/>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944274884"/>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Title - Quad-Chart">
    <p:spTree>
      <p:nvGrpSpPr>
        <p:cNvPr id="1" name=""/>
        <p:cNvGrpSpPr/>
        <p:nvPr/>
      </p:nvGrpSpPr>
      <p:grpSpPr>
        <a:xfrm>
          <a:off x="0" y="0"/>
          <a:ext cx="0" cy="0"/>
          <a:chOff x="0" y="0"/>
          <a:chExt cx="0" cy="0"/>
        </a:xfrm>
      </p:grpSpPr>
      <p:sp>
        <p:nvSpPr>
          <p:cNvPr id="3" name="Content Placeholder 2"/>
          <p:cNvSpPr>
            <a:spLocks noGrp="1"/>
          </p:cNvSpPr>
          <p:nvPr>
            <p:ph sz="quarter" idx="15"/>
          </p:nvPr>
        </p:nvSpPr>
        <p:spPr>
          <a:xfrm>
            <a:off x="266700" y="1028700"/>
            <a:ext cx="5753100" cy="2667000"/>
          </a:xfrm>
        </p:spPr>
        <p:txBody>
          <a:bodyPr/>
          <a:lstStyle>
            <a:lvl1pPr>
              <a:defRPr sz="900">
                <a:solidFill>
                  <a:schemeClr val="tx1">
                    <a:lumMod val="75000"/>
                    <a:lumOff val="25000"/>
                  </a:schemeClr>
                </a:solidFill>
              </a:defRPr>
            </a:lvl1pPr>
            <a:lvl2pPr>
              <a:defRPr sz="900">
                <a:solidFill>
                  <a:schemeClr val="tx1">
                    <a:lumMod val="75000"/>
                    <a:lumOff val="25000"/>
                  </a:schemeClr>
                </a:solidFill>
              </a:defRPr>
            </a:lvl2pPr>
            <a:lvl3pPr>
              <a:defRPr sz="900">
                <a:solidFill>
                  <a:schemeClr val="tx1">
                    <a:lumMod val="75000"/>
                    <a:lumOff val="25000"/>
                  </a:schemeClr>
                </a:solidFill>
              </a:defRPr>
            </a:lvl3pPr>
            <a:lvl4pPr>
              <a:defRPr sz="900">
                <a:solidFill>
                  <a:schemeClr val="tx1">
                    <a:lumMod val="75000"/>
                    <a:lumOff val="25000"/>
                  </a:schemeClr>
                </a:solidFill>
              </a:defRPr>
            </a:lvl4pPr>
            <a:lvl5pPr>
              <a:defRPr sz="9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cxnSp>
        <p:nvCxnSpPr>
          <p:cNvPr id="4" name="Straight Connector 3"/>
          <p:cNvCxnSpPr/>
          <p:nvPr userDrawn="1"/>
        </p:nvCxnSpPr>
        <p:spPr>
          <a:xfrm>
            <a:off x="381000" y="3775869"/>
            <a:ext cx="11430000" cy="0"/>
          </a:xfrm>
          <a:prstGeom prst="line">
            <a:avLst/>
          </a:prstGeom>
          <a:ln w="12700">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userDrawn="1"/>
        </p:nvCxnSpPr>
        <p:spPr>
          <a:xfrm>
            <a:off x="6096000" y="1028700"/>
            <a:ext cx="0" cy="5600700"/>
          </a:xfrm>
          <a:prstGeom prst="line">
            <a:avLst/>
          </a:prstGeom>
          <a:ln w="12700">
            <a:solidFill>
              <a:schemeClr val="accent6"/>
            </a:solidFill>
          </a:ln>
        </p:spPr>
        <p:style>
          <a:lnRef idx="1">
            <a:schemeClr val="accent1"/>
          </a:lnRef>
          <a:fillRef idx="0">
            <a:schemeClr val="accent1"/>
          </a:fillRef>
          <a:effectRef idx="0">
            <a:schemeClr val="accent1"/>
          </a:effectRef>
          <a:fontRef idx="minor">
            <a:schemeClr val="tx1"/>
          </a:fontRef>
        </p:style>
      </p:cxnSp>
      <p:sp>
        <p:nvSpPr>
          <p:cNvPr id="16" name="Content Placeholder 2"/>
          <p:cNvSpPr>
            <a:spLocks noGrp="1"/>
          </p:cNvSpPr>
          <p:nvPr>
            <p:ph sz="quarter" idx="22"/>
          </p:nvPr>
        </p:nvSpPr>
        <p:spPr>
          <a:xfrm>
            <a:off x="266700" y="3855720"/>
            <a:ext cx="5753100" cy="2773680"/>
          </a:xfrm>
        </p:spPr>
        <p:txBody>
          <a:bodyPr/>
          <a:lstStyle>
            <a:lvl1pPr>
              <a:defRPr sz="900">
                <a:solidFill>
                  <a:schemeClr val="tx1">
                    <a:lumMod val="75000"/>
                    <a:lumOff val="25000"/>
                  </a:schemeClr>
                </a:solidFill>
              </a:defRPr>
            </a:lvl1pPr>
            <a:lvl2pPr>
              <a:defRPr sz="900">
                <a:solidFill>
                  <a:schemeClr val="tx1">
                    <a:lumMod val="75000"/>
                    <a:lumOff val="25000"/>
                  </a:schemeClr>
                </a:solidFill>
              </a:defRPr>
            </a:lvl2pPr>
            <a:lvl3pPr>
              <a:defRPr sz="900">
                <a:solidFill>
                  <a:schemeClr val="tx1">
                    <a:lumMod val="75000"/>
                    <a:lumOff val="25000"/>
                  </a:schemeClr>
                </a:solidFill>
              </a:defRPr>
            </a:lvl3pPr>
            <a:lvl4pPr>
              <a:defRPr sz="900">
                <a:solidFill>
                  <a:schemeClr val="tx1">
                    <a:lumMod val="75000"/>
                    <a:lumOff val="25000"/>
                  </a:schemeClr>
                </a:solidFill>
              </a:defRPr>
            </a:lvl4pPr>
            <a:lvl5pPr>
              <a:defRPr sz="9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7" name="Content Placeholder 2"/>
          <p:cNvSpPr>
            <a:spLocks noGrp="1"/>
          </p:cNvSpPr>
          <p:nvPr>
            <p:ph sz="quarter" idx="23"/>
          </p:nvPr>
        </p:nvSpPr>
        <p:spPr>
          <a:xfrm>
            <a:off x="6172200" y="1028700"/>
            <a:ext cx="5753100" cy="2667000"/>
          </a:xfrm>
        </p:spPr>
        <p:txBody>
          <a:bodyPr/>
          <a:lstStyle>
            <a:lvl1pPr>
              <a:defRPr sz="900">
                <a:solidFill>
                  <a:schemeClr val="tx1">
                    <a:lumMod val="75000"/>
                    <a:lumOff val="25000"/>
                  </a:schemeClr>
                </a:solidFill>
              </a:defRPr>
            </a:lvl1pPr>
            <a:lvl2pPr>
              <a:defRPr sz="900">
                <a:solidFill>
                  <a:schemeClr val="tx1">
                    <a:lumMod val="75000"/>
                    <a:lumOff val="25000"/>
                  </a:schemeClr>
                </a:solidFill>
              </a:defRPr>
            </a:lvl2pPr>
            <a:lvl3pPr>
              <a:defRPr sz="900">
                <a:solidFill>
                  <a:schemeClr val="tx1">
                    <a:lumMod val="75000"/>
                    <a:lumOff val="25000"/>
                  </a:schemeClr>
                </a:solidFill>
              </a:defRPr>
            </a:lvl3pPr>
            <a:lvl4pPr>
              <a:defRPr sz="900">
                <a:solidFill>
                  <a:schemeClr val="tx1">
                    <a:lumMod val="75000"/>
                    <a:lumOff val="25000"/>
                  </a:schemeClr>
                </a:solidFill>
              </a:defRPr>
            </a:lvl4pPr>
            <a:lvl5pPr>
              <a:defRPr sz="9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8" name="Content Placeholder 2"/>
          <p:cNvSpPr>
            <a:spLocks noGrp="1"/>
          </p:cNvSpPr>
          <p:nvPr>
            <p:ph sz="quarter" idx="24"/>
          </p:nvPr>
        </p:nvSpPr>
        <p:spPr>
          <a:xfrm>
            <a:off x="6172200" y="3855720"/>
            <a:ext cx="5753100" cy="2773680"/>
          </a:xfrm>
        </p:spPr>
        <p:txBody>
          <a:bodyPr/>
          <a:lstStyle>
            <a:lvl1pPr>
              <a:defRPr sz="900">
                <a:solidFill>
                  <a:schemeClr val="tx1">
                    <a:lumMod val="75000"/>
                    <a:lumOff val="25000"/>
                  </a:schemeClr>
                </a:solidFill>
              </a:defRPr>
            </a:lvl1pPr>
            <a:lvl2pPr>
              <a:defRPr sz="900">
                <a:solidFill>
                  <a:schemeClr val="tx1">
                    <a:lumMod val="75000"/>
                    <a:lumOff val="25000"/>
                  </a:schemeClr>
                </a:solidFill>
              </a:defRPr>
            </a:lvl2pPr>
            <a:lvl3pPr>
              <a:defRPr sz="900">
                <a:solidFill>
                  <a:schemeClr val="tx1">
                    <a:lumMod val="75000"/>
                    <a:lumOff val="25000"/>
                  </a:schemeClr>
                </a:solidFill>
              </a:defRPr>
            </a:lvl3pPr>
            <a:lvl4pPr>
              <a:defRPr sz="900">
                <a:solidFill>
                  <a:schemeClr val="tx1">
                    <a:lumMod val="75000"/>
                    <a:lumOff val="25000"/>
                  </a:schemeClr>
                </a:solidFill>
              </a:defRPr>
            </a:lvl4pPr>
            <a:lvl5pPr>
              <a:defRPr sz="900">
                <a:solidFill>
                  <a:schemeClr val="tx1">
                    <a:lumMod val="75000"/>
                    <a:lumOff val="25000"/>
                  </a:schemeClr>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a:extLst>
              <a:ext uri="{FF2B5EF4-FFF2-40B4-BE49-F238E27FC236}">
                <a16:creationId xmlns:a16="http://schemas.microsoft.com/office/drawing/2014/main" id="{A5AAE838-AA12-FA5F-5DA0-1ABB713993D9}"/>
              </a:ext>
            </a:extLst>
          </p:cNvPr>
          <p:cNvSpPr>
            <a:spLocks noGrp="1"/>
          </p:cNvSpPr>
          <p:nvPr>
            <p:ph type="dt" sz="half" idx="25"/>
          </p:nvPr>
        </p:nvSpPr>
        <p:spPr/>
        <p:txBody>
          <a:bodyPr/>
          <a:lstStyle/>
          <a:p>
            <a:endParaRPr lang="en-US" dirty="0"/>
          </a:p>
        </p:txBody>
      </p:sp>
      <p:sp>
        <p:nvSpPr>
          <p:cNvPr id="8" name="Footer Placeholder 7">
            <a:extLst>
              <a:ext uri="{FF2B5EF4-FFF2-40B4-BE49-F238E27FC236}">
                <a16:creationId xmlns:a16="http://schemas.microsoft.com/office/drawing/2014/main" id="{AE34FB74-F548-AD28-A10C-D5391FE1CF47}"/>
              </a:ext>
            </a:extLst>
          </p:cNvPr>
          <p:cNvSpPr>
            <a:spLocks noGrp="1"/>
          </p:cNvSpPr>
          <p:nvPr>
            <p:ph type="ftr" sz="quarter" idx="26"/>
          </p:nvPr>
        </p:nvSpPr>
        <p:spPr/>
        <p:txBody>
          <a:bodyPr/>
          <a:lstStyle/>
          <a:p>
            <a:endParaRPr lang="en-US" dirty="0"/>
          </a:p>
        </p:txBody>
      </p:sp>
      <p:sp>
        <p:nvSpPr>
          <p:cNvPr id="5" name="Title 4">
            <a:extLst>
              <a:ext uri="{FF2B5EF4-FFF2-40B4-BE49-F238E27FC236}">
                <a16:creationId xmlns:a16="http://schemas.microsoft.com/office/drawing/2014/main" id="{44FB5578-DA9B-BD0B-5613-AEFB9E68B6F8}"/>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098025777"/>
      </p:ext>
    </p:extLst>
  </p:cSld>
  <p:clrMapOvr>
    <a:masterClrMapping/>
  </p:clrMapOvr>
  <p:extLst>
    <p:ext uri="{DCECCB84-F9BA-43D5-87BE-67443E8EF086}">
      <p15:sldGuideLst xmlns:p15="http://schemas.microsoft.com/office/powerpoint/2012/main">
        <p15:guide id="1" orient="horz" pos="2328">
          <p15:clr>
            <a:srgbClr val="FBAE40"/>
          </p15:clr>
        </p15:guide>
        <p15:guide id="2" orient="horz" pos="2424">
          <p15:clr>
            <a:srgbClr val="FBAE40"/>
          </p15:clr>
        </p15:guide>
        <p15:guide id="3" pos="3888">
          <p15:clr>
            <a:srgbClr val="FBAE40"/>
          </p15:clr>
        </p15:guide>
        <p15:guide id="4" pos="3792">
          <p15:clr>
            <a:srgbClr val="FBAE40"/>
          </p15:clr>
        </p15:guide>
      </p15:sldGuideLst>
    </p:ext>
  </p:extLst>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Title - Custom-Quad">
    <p:spTree>
      <p:nvGrpSpPr>
        <p:cNvPr id="1" name=""/>
        <p:cNvGrpSpPr/>
        <p:nvPr/>
      </p:nvGrpSpPr>
      <p:grpSpPr>
        <a:xfrm>
          <a:off x="0" y="0"/>
          <a:ext cx="0" cy="0"/>
          <a:chOff x="0" y="0"/>
          <a:chExt cx="0" cy="0"/>
        </a:xfrm>
      </p:grpSpPr>
      <p:cxnSp>
        <p:nvCxnSpPr>
          <p:cNvPr id="4" name="Straight Connector 3"/>
          <p:cNvCxnSpPr/>
          <p:nvPr userDrawn="1"/>
        </p:nvCxnSpPr>
        <p:spPr>
          <a:xfrm>
            <a:off x="381000" y="3430819"/>
            <a:ext cx="11430000" cy="0"/>
          </a:xfrm>
          <a:prstGeom prst="line">
            <a:avLst/>
          </a:prstGeom>
          <a:ln w="12700">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userDrawn="1"/>
        </p:nvCxnSpPr>
        <p:spPr>
          <a:xfrm>
            <a:off x="6096000" y="1028700"/>
            <a:ext cx="0" cy="5600700"/>
          </a:xfrm>
          <a:prstGeom prst="line">
            <a:avLst/>
          </a:prstGeom>
          <a:ln w="12700">
            <a:solidFill>
              <a:schemeClr val="accent6"/>
            </a:solidFill>
          </a:ln>
        </p:spPr>
        <p:style>
          <a:lnRef idx="1">
            <a:schemeClr val="accent1"/>
          </a:lnRef>
          <a:fillRef idx="0">
            <a:schemeClr val="accent1"/>
          </a:fillRef>
          <a:effectRef idx="0">
            <a:schemeClr val="accent1"/>
          </a:effectRef>
          <a:fontRef idx="minor">
            <a:schemeClr val="tx1"/>
          </a:fontRef>
        </p:style>
      </p:cxnSp>
      <p:sp>
        <p:nvSpPr>
          <p:cNvPr id="18" name="Content Placeholder 4"/>
          <p:cNvSpPr>
            <a:spLocks noGrp="1"/>
          </p:cNvSpPr>
          <p:nvPr>
            <p:ph sz="quarter" idx="24"/>
          </p:nvPr>
        </p:nvSpPr>
        <p:spPr>
          <a:xfrm>
            <a:off x="6172200" y="3543300"/>
            <a:ext cx="5753100" cy="3086100"/>
          </a:xfrm>
        </p:spPr>
        <p:txBody>
          <a:bodyPr/>
          <a:lstStyle>
            <a:lvl1pPr>
              <a:defRPr sz="900">
                <a:solidFill>
                  <a:schemeClr val="tx1">
                    <a:lumMod val="75000"/>
                    <a:lumOff val="25000"/>
                  </a:schemeClr>
                </a:solidFill>
              </a:defRPr>
            </a:lvl1pPr>
            <a:lvl2pPr>
              <a:defRPr sz="900">
                <a:solidFill>
                  <a:schemeClr val="tx1">
                    <a:lumMod val="75000"/>
                    <a:lumOff val="25000"/>
                  </a:schemeClr>
                </a:solidFill>
              </a:defRPr>
            </a:lvl2pPr>
            <a:lvl3pPr>
              <a:defRPr sz="900">
                <a:solidFill>
                  <a:schemeClr val="tx1">
                    <a:lumMod val="75000"/>
                    <a:lumOff val="25000"/>
                  </a:schemeClr>
                </a:solidFill>
              </a:defRPr>
            </a:lvl3pPr>
            <a:lvl4pPr>
              <a:defRPr sz="900">
                <a:solidFill>
                  <a:schemeClr val="tx1">
                    <a:lumMod val="75000"/>
                    <a:lumOff val="25000"/>
                  </a:schemeClr>
                </a:solidFill>
              </a:defRPr>
            </a:lvl4pPr>
            <a:lvl5pPr>
              <a:defRPr sz="900">
                <a:solidFill>
                  <a:schemeClr val="tx1">
                    <a:lumMod val="75000"/>
                    <a:lumOff val="25000"/>
                  </a:schemeClr>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6" name="Content Placeholder 3"/>
          <p:cNvSpPr>
            <a:spLocks noGrp="1"/>
          </p:cNvSpPr>
          <p:nvPr>
            <p:ph sz="quarter" idx="22"/>
          </p:nvPr>
        </p:nvSpPr>
        <p:spPr>
          <a:xfrm>
            <a:off x="266700" y="3543300"/>
            <a:ext cx="5753100" cy="3086100"/>
          </a:xfrm>
        </p:spPr>
        <p:txBody>
          <a:bodyPr/>
          <a:lstStyle>
            <a:lvl1pPr>
              <a:defRPr sz="900">
                <a:solidFill>
                  <a:schemeClr val="tx1">
                    <a:lumMod val="75000"/>
                    <a:lumOff val="25000"/>
                  </a:schemeClr>
                </a:solidFill>
              </a:defRPr>
            </a:lvl1pPr>
            <a:lvl2pPr>
              <a:defRPr sz="900">
                <a:solidFill>
                  <a:schemeClr val="tx1">
                    <a:lumMod val="75000"/>
                    <a:lumOff val="25000"/>
                  </a:schemeClr>
                </a:solidFill>
              </a:defRPr>
            </a:lvl2pPr>
            <a:lvl3pPr>
              <a:defRPr sz="900">
                <a:solidFill>
                  <a:schemeClr val="tx1">
                    <a:lumMod val="75000"/>
                    <a:lumOff val="25000"/>
                  </a:schemeClr>
                </a:solidFill>
              </a:defRPr>
            </a:lvl3pPr>
            <a:lvl4pPr>
              <a:defRPr sz="900">
                <a:solidFill>
                  <a:schemeClr val="tx1">
                    <a:lumMod val="75000"/>
                    <a:lumOff val="25000"/>
                  </a:schemeClr>
                </a:solidFill>
              </a:defRPr>
            </a:lvl4pPr>
            <a:lvl5pPr>
              <a:defRPr sz="9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7" name="Content Placeholder 2"/>
          <p:cNvSpPr>
            <a:spLocks noGrp="1"/>
          </p:cNvSpPr>
          <p:nvPr>
            <p:ph sz="quarter" idx="23"/>
          </p:nvPr>
        </p:nvSpPr>
        <p:spPr>
          <a:xfrm>
            <a:off x="6172200" y="1028700"/>
            <a:ext cx="5753100" cy="2283843"/>
          </a:xfrm>
        </p:spPr>
        <p:txBody>
          <a:bodyPr/>
          <a:lstStyle>
            <a:lvl1pPr>
              <a:defRPr sz="900">
                <a:solidFill>
                  <a:schemeClr val="tx1">
                    <a:lumMod val="75000"/>
                    <a:lumOff val="25000"/>
                  </a:schemeClr>
                </a:solidFill>
              </a:defRPr>
            </a:lvl1pPr>
            <a:lvl2pPr>
              <a:defRPr sz="900">
                <a:solidFill>
                  <a:schemeClr val="tx1">
                    <a:lumMod val="75000"/>
                    <a:lumOff val="25000"/>
                  </a:schemeClr>
                </a:solidFill>
              </a:defRPr>
            </a:lvl2pPr>
            <a:lvl3pPr>
              <a:defRPr sz="900">
                <a:solidFill>
                  <a:schemeClr val="tx1">
                    <a:lumMod val="75000"/>
                    <a:lumOff val="25000"/>
                  </a:schemeClr>
                </a:solidFill>
              </a:defRPr>
            </a:lvl3pPr>
            <a:lvl4pPr>
              <a:defRPr sz="900">
                <a:solidFill>
                  <a:schemeClr val="tx1">
                    <a:lumMod val="75000"/>
                    <a:lumOff val="25000"/>
                  </a:schemeClr>
                </a:solidFill>
              </a:defRPr>
            </a:lvl4pPr>
            <a:lvl5pPr>
              <a:defRPr sz="9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Content Placeholder 1"/>
          <p:cNvSpPr>
            <a:spLocks noGrp="1"/>
          </p:cNvSpPr>
          <p:nvPr>
            <p:ph sz="quarter" idx="15"/>
          </p:nvPr>
        </p:nvSpPr>
        <p:spPr>
          <a:xfrm>
            <a:off x="266700" y="1028700"/>
            <a:ext cx="5753100" cy="2283843"/>
          </a:xfrm>
        </p:spPr>
        <p:txBody>
          <a:bodyPr/>
          <a:lstStyle>
            <a:lvl1pPr>
              <a:defRPr sz="900">
                <a:solidFill>
                  <a:schemeClr val="tx1">
                    <a:lumMod val="75000"/>
                    <a:lumOff val="25000"/>
                  </a:schemeClr>
                </a:solidFill>
              </a:defRPr>
            </a:lvl1pPr>
            <a:lvl2pPr>
              <a:defRPr sz="900">
                <a:solidFill>
                  <a:schemeClr val="tx1">
                    <a:lumMod val="75000"/>
                    <a:lumOff val="25000"/>
                  </a:schemeClr>
                </a:solidFill>
              </a:defRPr>
            </a:lvl2pPr>
            <a:lvl3pPr>
              <a:defRPr sz="900">
                <a:solidFill>
                  <a:schemeClr val="tx1">
                    <a:lumMod val="75000"/>
                    <a:lumOff val="25000"/>
                  </a:schemeClr>
                </a:solidFill>
              </a:defRPr>
            </a:lvl3pPr>
            <a:lvl4pPr>
              <a:defRPr sz="900">
                <a:solidFill>
                  <a:schemeClr val="tx1">
                    <a:lumMod val="75000"/>
                    <a:lumOff val="25000"/>
                  </a:schemeClr>
                </a:solidFill>
              </a:defRPr>
            </a:lvl4pPr>
            <a:lvl5pPr>
              <a:defRPr sz="9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a:extLst>
              <a:ext uri="{FF2B5EF4-FFF2-40B4-BE49-F238E27FC236}">
                <a16:creationId xmlns:a16="http://schemas.microsoft.com/office/drawing/2014/main" id="{AADB0298-AAE9-38A5-935C-537E8444E40C}"/>
              </a:ext>
            </a:extLst>
          </p:cNvPr>
          <p:cNvSpPr>
            <a:spLocks noGrp="1"/>
          </p:cNvSpPr>
          <p:nvPr>
            <p:ph type="dt" sz="half" idx="25"/>
          </p:nvPr>
        </p:nvSpPr>
        <p:spPr/>
        <p:txBody>
          <a:bodyPr/>
          <a:lstStyle/>
          <a:p>
            <a:endParaRPr lang="en-US" dirty="0"/>
          </a:p>
        </p:txBody>
      </p:sp>
      <p:sp>
        <p:nvSpPr>
          <p:cNvPr id="6" name="Footer Placeholder 5">
            <a:extLst>
              <a:ext uri="{FF2B5EF4-FFF2-40B4-BE49-F238E27FC236}">
                <a16:creationId xmlns:a16="http://schemas.microsoft.com/office/drawing/2014/main" id="{D52C905D-E7A5-5841-E24E-8E8D9EAF35CE}"/>
              </a:ext>
            </a:extLst>
          </p:cNvPr>
          <p:cNvSpPr>
            <a:spLocks noGrp="1"/>
          </p:cNvSpPr>
          <p:nvPr>
            <p:ph type="ftr" sz="quarter" idx="26"/>
          </p:nvPr>
        </p:nvSpPr>
        <p:spPr/>
        <p:txBody>
          <a:bodyPr/>
          <a:lstStyle/>
          <a:p>
            <a:endParaRPr lang="en-US" dirty="0"/>
          </a:p>
        </p:txBody>
      </p:sp>
      <p:sp>
        <p:nvSpPr>
          <p:cNvPr id="7" name="Title 6">
            <a:extLst>
              <a:ext uri="{FF2B5EF4-FFF2-40B4-BE49-F238E27FC236}">
                <a16:creationId xmlns:a16="http://schemas.microsoft.com/office/drawing/2014/main" id="{929DC40A-BB92-C526-3CD0-189C3429C4D1}"/>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213898774"/>
      </p:ext>
    </p:extLst>
  </p:cSld>
  <p:clrMapOvr>
    <a:masterClrMapping/>
  </p:clrMapOvr>
  <p:extLst>
    <p:ext uri="{DCECCB84-F9BA-43D5-87BE-67443E8EF086}">
      <p15:sldGuideLst xmlns:p15="http://schemas.microsoft.com/office/powerpoint/2012/main">
        <p15:guide id="1" orient="horz" pos="2088">
          <p15:clr>
            <a:srgbClr val="FBAE40"/>
          </p15:clr>
        </p15:guide>
        <p15:guide id="2" orient="horz" pos="2232">
          <p15:clr>
            <a:srgbClr val="FBAE40"/>
          </p15:clr>
        </p15:guide>
        <p15:guide id="3" pos="3888">
          <p15:clr>
            <a:srgbClr val="FBAE40"/>
          </p15:clr>
        </p15:guide>
        <p15:guide id="4" pos="3792">
          <p15:clr>
            <a:srgbClr val="FBAE40"/>
          </p15:clr>
        </p15:guide>
      </p15:sldGuideLst>
    </p:ext>
  </p:extLst>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Title - Tri-Chart Bottom">
    <p:spTree>
      <p:nvGrpSpPr>
        <p:cNvPr id="1" name=""/>
        <p:cNvGrpSpPr/>
        <p:nvPr/>
      </p:nvGrpSpPr>
      <p:grpSpPr>
        <a:xfrm>
          <a:off x="0" y="0"/>
          <a:ext cx="0" cy="0"/>
          <a:chOff x="0" y="0"/>
          <a:chExt cx="0" cy="0"/>
        </a:xfrm>
      </p:grpSpPr>
      <p:sp>
        <p:nvSpPr>
          <p:cNvPr id="16" name="Content Placeholder 3"/>
          <p:cNvSpPr>
            <a:spLocks noGrp="1"/>
          </p:cNvSpPr>
          <p:nvPr>
            <p:ph sz="quarter" idx="22"/>
          </p:nvPr>
        </p:nvSpPr>
        <p:spPr>
          <a:xfrm>
            <a:off x="266700" y="3855720"/>
            <a:ext cx="11658600" cy="2773680"/>
          </a:xfrm>
        </p:spPr>
        <p:txBody>
          <a:bodyPr/>
          <a:lstStyle>
            <a:lvl1pPr>
              <a:defRPr sz="900">
                <a:solidFill>
                  <a:schemeClr val="tx1">
                    <a:lumMod val="75000"/>
                    <a:lumOff val="25000"/>
                  </a:schemeClr>
                </a:solidFill>
              </a:defRPr>
            </a:lvl1pPr>
            <a:lvl2pPr>
              <a:defRPr sz="900">
                <a:solidFill>
                  <a:schemeClr val="tx1">
                    <a:lumMod val="75000"/>
                    <a:lumOff val="25000"/>
                  </a:schemeClr>
                </a:solidFill>
              </a:defRPr>
            </a:lvl2pPr>
            <a:lvl3pPr>
              <a:defRPr sz="900">
                <a:solidFill>
                  <a:schemeClr val="tx1">
                    <a:lumMod val="75000"/>
                    <a:lumOff val="25000"/>
                  </a:schemeClr>
                </a:solidFill>
              </a:defRPr>
            </a:lvl3pPr>
            <a:lvl4pPr>
              <a:defRPr sz="900">
                <a:solidFill>
                  <a:schemeClr val="tx1">
                    <a:lumMod val="75000"/>
                    <a:lumOff val="25000"/>
                  </a:schemeClr>
                </a:solidFill>
              </a:defRPr>
            </a:lvl4pPr>
            <a:lvl5pPr>
              <a:defRPr sz="9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7" name="Content Placeholder 2"/>
          <p:cNvSpPr>
            <a:spLocks noGrp="1"/>
          </p:cNvSpPr>
          <p:nvPr>
            <p:ph sz="quarter" idx="23"/>
          </p:nvPr>
        </p:nvSpPr>
        <p:spPr>
          <a:xfrm>
            <a:off x="6172200" y="1028700"/>
            <a:ext cx="5753100" cy="2667000"/>
          </a:xfrm>
        </p:spPr>
        <p:txBody>
          <a:bodyPr/>
          <a:lstStyle>
            <a:lvl1pPr>
              <a:defRPr sz="900">
                <a:solidFill>
                  <a:schemeClr val="tx1">
                    <a:lumMod val="75000"/>
                    <a:lumOff val="25000"/>
                  </a:schemeClr>
                </a:solidFill>
              </a:defRPr>
            </a:lvl1pPr>
            <a:lvl2pPr>
              <a:defRPr sz="900">
                <a:solidFill>
                  <a:schemeClr val="tx1">
                    <a:lumMod val="75000"/>
                    <a:lumOff val="25000"/>
                  </a:schemeClr>
                </a:solidFill>
              </a:defRPr>
            </a:lvl2pPr>
            <a:lvl3pPr>
              <a:defRPr sz="900">
                <a:solidFill>
                  <a:schemeClr val="tx1">
                    <a:lumMod val="75000"/>
                    <a:lumOff val="25000"/>
                  </a:schemeClr>
                </a:solidFill>
              </a:defRPr>
            </a:lvl3pPr>
            <a:lvl4pPr>
              <a:defRPr sz="900">
                <a:solidFill>
                  <a:schemeClr val="tx1">
                    <a:lumMod val="75000"/>
                    <a:lumOff val="25000"/>
                  </a:schemeClr>
                </a:solidFill>
              </a:defRPr>
            </a:lvl4pPr>
            <a:lvl5pPr>
              <a:defRPr sz="9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Content Placeholder 1"/>
          <p:cNvSpPr>
            <a:spLocks noGrp="1"/>
          </p:cNvSpPr>
          <p:nvPr>
            <p:ph sz="quarter" idx="15"/>
          </p:nvPr>
        </p:nvSpPr>
        <p:spPr>
          <a:xfrm>
            <a:off x="266700" y="1028700"/>
            <a:ext cx="5753100" cy="2667000"/>
          </a:xfrm>
        </p:spPr>
        <p:txBody>
          <a:bodyPr/>
          <a:lstStyle>
            <a:lvl1pPr>
              <a:defRPr sz="900">
                <a:solidFill>
                  <a:schemeClr val="tx1">
                    <a:lumMod val="75000"/>
                    <a:lumOff val="25000"/>
                  </a:schemeClr>
                </a:solidFill>
              </a:defRPr>
            </a:lvl1pPr>
            <a:lvl2pPr>
              <a:defRPr sz="900">
                <a:solidFill>
                  <a:schemeClr val="tx1">
                    <a:lumMod val="75000"/>
                    <a:lumOff val="25000"/>
                  </a:schemeClr>
                </a:solidFill>
              </a:defRPr>
            </a:lvl2pPr>
            <a:lvl3pPr>
              <a:defRPr sz="900">
                <a:solidFill>
                  <a:schemeClr val="tx1">
                    <a:lumMod val="75000"/>
                    <a:lumOff val="25000"/>
                  </a:schemeClr>
                </a:solidFill>
              </a:defRPr>
            </a:lvl3pPr>
            <a:lvl4pPr>
              <a:defRPr sz="900">
                <a:solidFill>
                  <a:schemeClr val="tx1">
                    <a:lumMod val="75000"/>
                    <a:lumOff val="25000"/>
                  </a:schemeClr>
                </a:solidFill>
              </a:defRPr>
            </a:lvl4pPr>
            <a:lvl5pPr>
              <a:defRPr sz="9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a:extLst>
              <a:ext uri="{FF2B5EF4-FFF2-40B4-BE49-F238E27FC236}">
                <a16:creationId xmlns:a16="http://schemas.microsoft.com/office/drawing/2014/main" id="{3246758A-EC6C-2E6D-7C25-EBF35B1A110D}"/>
              </a:ext>
            </a:extLst>
          </p:cNvPr>
          <p:cNvSpPr>
            <a:spLocks noGrp="1"/>
          </p:cNvSpPr>
          <p:nvPr>
            <p:ph type="dt" sz="half" idx="24"/>
          </p:nvPr>
        </p:nvSpPr>
        <p:spPr/>
        <p:txBody>
          <a:bodyPr/>
          <a:lstStyle/>
          <a:p>
            <a:endParaRPr lang="en-US" dirty="0"/>
          </a:p>
        </p:txBody>
      </p:sp>
      <p:sp>
        <p:nvSpPr>
          <p:cNvPr id="5" name="Footer Placeholder 4">
            <a:extLst>
              <a:ext uri="{FF2B5EF4-FFF2-40B4-BE49-F238E27FC236}">
                <a16:creationId xmlns:a16="http://schemas.microsoft.com/office/drawing/2014/main" id="{656A35E6-84D0-522D-F6FA-96313C01D057}"/>
              </a:ext>
            </a:extLst>
          </p:cNvPr>
          <p:cNvSpPr>
            <a:spLocks noGrp="1"/>
          </p:cNvSpPr>
          <p:nvPr>
            <p:ph type="ftr" sz="quarter" idx="25"/>
          </p:nvPr>
        </p:nvSpPr>
        <p:spPr/>
        <p:txBody>
          <a:bodyPr/>
          <a:lstStyle/>
          <a:p>
            <a:endParaRPr lang="en-US" dirty="0"/>
          </a:p>
        </p:txBody>
      </p:sp>
      <p:sp>
        <p:nvSpPr>
          <p:cNvPr id="6" name="Title 5">
            <a:extLst>
              <a:ext uri="{FF2B5EF4-FFF2-40B4-BE49-F238E27FC236}">
                <a16:creationId xmlns:a16="http://schemas.microsoft.com/office/drawing/2014/main" id="{481C1557-2F36-FF70-9AEB-DF21DD5067B5}"/>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701852820"/>
      </p:ext>
    </p:extLst>
  </p:cSld>
  <p:clrMapOvr>
    <a:masterClrMapping/>
  </p:clrMapOvr>
  <p:extLst>
    <p:ext uri="{DCECCB84-F9BA-43D5-87BE-67443E8EF086}">
      <p15:sldGuideLst xmlns:p15="http://schemas.microsoft.com/office/powerpoint/2012/main">
        <p15:guide id="1" orient="horz" pos="2328">
          <p15:clr>
            <a:srgbClr val="FBAE40"/>
          </p15:clr>
        </p15:guide>
        <p15:guide id="2" orient="horz" pos="2424">
          <p15:clr>
            <a:srgbClr val="FBAE40"/>
          </p15:clr>
        </p15:guide>
        <p15:guide id="3" pos="3888">
          <p15:clr>
            <a:srgbClr val="FBAE40"/>
          </p15:clr>
        </p15:guide>
        <p15:guide id="4" pos="3792">
          <p15:clr>
            <a:srgbClr val="FBAE40"/>
          </p15:clr>
        </p15:guide>
      </p15:sldGuideLst>
    </p:ext>
  </p:extLst>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Title - Tri-Chart Top">
    <p:spTree>
      <p:nvGrpSpPr>
        <p:cNvPr id="1" name=""/>
        <p:cNvGrpSpPr/>
        <p:nvPr/>
      </p:nvGrpSpPr>
      <p:grpSpPr>
        <a:xfrm>
          <a:off x="0" y="0"/>
          <a:ext cx="0" cy="0"/>
          <a:chOff x="0" y="0"/>
          <a:chExt cx="0" cy="0"/>
        </a:xfrm>
      </p:grpSpPr>
      <p:sp>
        <p:nvSpPr>
          <p:cNvPr id="17" name="Content Placeholder 3"/>
          <p:cNvSpPr>
            <a:spLocks noGrp="1"/>
          </p:cNvSpPr>
          <p:nvPr>
            <p:ph sz="quarter" idx="23"/>
          </p:nvPr>
        </p:nvSpPr>
        <p:spPr>
          <a:xfrm>
            <a:off x="6172200" y="3848100"/>
            <a:ext cx="5753100" cy="2781300"/>
          </a:xfrm>
        </p:spPr>
        <p:txBody>
          <a:bodyPr/>
          <a:lstStyle>
            <a:lvl1pPr>
              <a:defRPr sz="900">
                <a:solidFill>
                  <a:schemeClr val="tx1">
                    <a:lumMod val="75000"/>
                    <a:lumOff val="25000"/>
                  </a:schemeClr>
                </a:solidFill>
              </a:defRPr>
            </a:lvl1pPr>
            <a:lvl2pPr>
              <a:defRPr sz="900">
                <a:solidFill>
                  <a:schemeClr val="tx1">
                    <a:lumMod val="75000"/>
                    <a:lumOff val="25000"/>
                  </a:schemeClr>
                </a:solidFill>
              </a:defRPr>
            </a:lvl2pPr>
            <a:lvl3pPr>
              <a:defRPr sz="900">
                <a:solidFill>
                  <a:schemeClr val="tx1">
                    <a:lumMod val="75000"/>
                    <a:lumOff val="25000"/>
                  </a:schemeClr>
                </a:solidFill>
              </a:defRPr>
            </a:lvl3pPr>
            <a:lvl4pPr>
              <a:defRPr sz="900">
                <a:solidFill>
                  <a:schemeClr val="tx1">
                    <a:lumMod val="75000"/>
                    <a:lumOff val="25000"/>
                  </a:schemeClr>
                </a:solidFill>
              </a:defRPr>
            </a:lvl4pPr>
            <a:lvl5pPr>
              <a:defRPr sz="9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Content Placeholder 2"/>
          <p:cNvSpPr>
            <a:spLocks noGrp="1"/>
          </p:cNvSpPr>
          <p:nvPr>
            <p:ph sz="quarter" idx="15"/>
          </p:nvPr>
        </p:nvSpPr>
        <p:spPr>
          <a:xfrm>
            <a:off x="266700" y="3848100"/>
            <a:ext cx="5753100" cy="2781300"/>
          </a:xfrm>
        </p:spPr>
        <p:txBody>
          <a:bodyPr/>
          <a:lstStyle>
            <a:lvl1pPr>
              <a:defRPr sz="900">
                <a:solidFill>
                  <a:schemeClr val="tx1">
                    <a:lumMod val="75000"/>
                    <a:lumOff val="25000"/>
                  </a:schemeClr>
                </a:solidFill>
              </a:defRPr>
            </a:lvl1pPr>
            <a:lvl2pPr>
              <a:defRPr sz="900">
                <a:solidFill>
                  <a:schemeClr val="tx1">
                    <a:lumMod val="75000"/>
                    <a:lumOff val="25000"/>
                  </a:schemeClr>
                </a:solidFill>
              </a:defRPr>
            </a:lvl2pPr>
            <a:lvl3pPr>
              <a:defRPr sz="900">
                <a:solidFill>
                  <a:schemeClr val="tx1">
                    <a:lumMod val="75000"/>
                    <a:lumOff val="25000"/>
                  </a:schemeClr>
                </a:solidFill>
              </a:defRPr>
            </a:lvl3pPr>
            <a:lvl4pPr>
              <a:defRPr sz="900">
                <a:solidFill>
                  <a:schemeClr val="tx1">
                    <a:lumMod val="75000"/>
                    <a:lumOff val="25000"/>
                  </a:schemeClr>
                </a:solidFill>
              </a:defRPr>
            </a:lvl4pPr>
            <a:lvl5pPr>
              <a:defRPr sz="9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6" name="Content Placeholder 1"/>
          <p:cNvSpPr>
            <a:spLocks noGrp="1"/>
          </p:cNvSpPr>
          <p:nvPr>
            <p:ph sz="quarter" idx="22"/>
          </p:nvPr>
        </p:nvSpPr>
        <p:spPr>
          <a:xfrm>
            <a:off x="266700" y="1024178"/>
            <a:ext cx="11658600" cy="2667000"/>
          </a:xfrm>
        </p:spPr>
        <p:txBody>
          <a:bodyPr/>
          <a:lstStyle>
            <a:lvl1pPr>
              <a:defRPr sz="900">
                <a:solidFill>
                  <a:schemeClr val="tx1">
                    <a:lumMod val="75000"/>
                    <a:lumOff val="25000"/>
                  </a:schemeClr>
                </a:solidFill>
              </a:defRPr>
            </a:lvl1pPr>
            <a:lvl2pPr>
              <a:defRPr sz="900">
                <a:solidFill>
                  <a:schemeClr val="tx1">
                    <a:lumMod val="75000"/>
                    <a:lumOff val="25000"/>
                  </a:schemeClr>
                </a:solidFill>
              </a:defRPr>
            </a:lvl2pPr>
            <a:lvl3pPr>
              <a:defRPr sz="900">
                <a:solidFill>
                  <a:schemeClr val="tx1">
                    <a:lumMod val="75000"/>
                    <a:lumOff val="25000"/>
                  </a:schemeClr>
                </a:solidFill>
              </a:defRPr>
            </a:lvl3pPr>
            <a:lvl4pPr>
              <a:defRPr sz="900">
                <a:solidFill>
                  <a:schemeClr val="tx1">
                    <a:lumMod val="75000"/>
                    <a:lumOff val="25000"/>
                  </a:schemeClr>
                </a:solidFill>
              </a:defRPr>
            </a:lvl4pPr>
            <a:lvl5pPr>
              <a:defRPr sz="9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a:extLst>
              <a:ext uri="{FF2B5EF4-FFF2-40B4-BE49-F238E27FC236}">
                <a16:creationId xmlns:a16="http://schemas.microsoft.com/office/drawing/2014/main" id="{CE138066-C767-E96E-E21F-B1E4478B0958}"/>
              </a:ext>
            </a:extLst>
          </p:cNvPr>
          <p:cNvSpPr>
            <a:spLocks noGrp="1"/>
          </p:cNvSpPr>
          <p:nvPr>
            <p:ph type="dt" sz="half" idx="24"/>
          </p:nvPr>
        </p:nvSpPr>
        <p:spPr/>
        <p:txBody>
          <a:bodyPr/>
          <a:lstStyle/>
          <a:p>
            <a:endParaRPr lang="en-US" dirty="0"/>
          </a:p>
        </p:txBody>
      </p:sp>
      <p:sp>
        <p:nvSpPr>
          <p:cNvPr id="5" name="Footer Placeholder 4">
            <a:extLst>
              <a:ext uri="{FF2B5EF4-FFF2-40B4-BE49-F238E27FC236}">
                <a16:creationId xmlns:a16="http://schemas.microsoft.com/office/drawing/2014/main" id="{E18328B5-C225-08E6-86C5-18BB6982BC1B}"/>
              </a:ext>
            </a:extLst>
          </p:cNvPr>
          <p:cNvSpPr>
            <a:spLocks noGrp="1"/>
          </p:cNvSpPr>
          <p:nvPr>
            <p:ph type="ftr" sz="quarter" idx="25"/>
          </p:nvPr>
        </p:nvSpPr>
        <p:spPr/>
        <p:txBody>
          <a:bodyPr/>
          <a:lstStyle/>
          <a:p>
            <a:endParaRPr lang="en-US" dirty="0"/>
          </a:p>
        </p:txBody>
      </p:sp>
      <p:sp>
        <p:nvSpPr>
          <p:cNvPr id="6" name="Title 5">
            <a:extLst>
              <a:ext uri="{FF2B5EF4-FFF2-40B4-BE49-F238E27FC236}">
                <a16:creationId xmlns:a16="http://schemas.microsoft.com/office/drawing/2014/main" id="{F2E409FF-5585-8E4A-14AA-59DBC4EAF933}"/>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16880084"/>
      </p:ext>
    </p:extLst>
  </p:cSld>
  <p:clrMapOvr>
    <a:masterClrMapping/>
  </p:clrMapOvr>
  <p:extLst>
    <p:ext uri="{DCECCB84-F9BA-43D5-87BE-67443E8EF086}">
      <p15:sldGuideLst xmlns:p15="http://schemas.microsoft.com/office/powerpoint/2012/main">
        <p15:guide id="1" orient="horz" pos="2328">
          <p15:clr>
            <a:srgbClr val="FBAE40"/>
          </p15:clr>
        </p15:guide>
        <p15:guide id="2" orient="horz" pos="2424">
          <p15:clr>
            <a:srgbClr val="FBAE40"/>
          </p15:clr>
        </p15:guide>
        <p15:guide id="3" pos="3888">
          <p15:clr>
            <a:srgbClr val="FBAE40"/>
          </p15:clr>
        </p15:guide>
        <p15:guide id="4" pos="3792">
          <p15:clr>
            <a:srgbClr val="FBAE40"/>
          </p15:clr>
        </p15:guide>
      </p15:sldGuideLst>
    </p:ext>
  </p:extLst>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Title - No Content">
    <p:spTree>
      <p:nvGrpSpPr>
        <p:cNvPr id="1" name=""/>
        <p:cNvGrpSpPr/>
        <p:nvPr/>
      </p:nvGrpSpPr>
      <p:grpSpPr>
        <a:xfrm>
          <a:off x="0" y="0"/>
          <a:ext cx="0" cy="0"/>
          <a:chOff x="0" y="0"/>
          <a:chExt cx="0" cy="0"/>
        </a:xfrm>
      </p:grpSpPr>
      <p:sp>
        <p:nvSpPr>
          <p:cNvPr id="5" name="Date Placeholder 4">
            <a:extLst>
              <a:ext uri="{FF2B5EF4-FFF2-40B4-BE49-F238E27FC236}">
                <a16:creationId xmlns:a16="http://schemas.microsoft.com/office/drawing/2014/main" id="{D7835296-7DAA-2D03-3C74-8EDBE0C7DFA4}"/>
              </a:ext>
            </a:extLst>
          </p:cNvPr>
          <p:cNvSpPr>
            <a:spLocks noGrp="1"/>
          </p:cNvSpPr>
          <p:nvPr>
            <p:ph type="dt" sz="half" idx="10"/>
          </p:nvPr>
        </p:nvSpPr>
        <p:spPr/>
        <p:txBody>
          <a:bodyPr/>
          <a:lstStyle/>
          <a:p>
            <a:endParaRPr lang="en-US" dirty="0"/>
          </a:p>
        </p:txBody>
      </p:sp>
      <p:sp>
        <p:nvSpPr>
          <p:cNvPr id="6" name="Footer Placeholder 5">
            <a:extLst>
              <a:ext uri="{FF2B5EF4-FFF2-40B4-BE49-F238E27FC236}">
                <a16:creationId xmlns:a16="http://schemas.microsoft.com/office/drawing/2014/main" id="{AEFD207A-CF9B-5273-AAA1-5371D3714C11}"/>
              </a:ext>
            </a:extLst>
          </p:cNvPr>
          <p:cNvSpPr>
            <a:spLocks noGrp="1"/>
          </p:cNvSpPr>
          <p:nvPr>
            <p:ph type="ftr" sz="quarter" idx="11"/>
          </p:nvPr>
        </p:nvSpPr>
        <p:spPr/>
        <p:txBody>
          <a:bodyPr/>
          <a:lstStyle/>
          <a:p>
            <a:endParaRPr lang="en-US" dirty="0"/>
          </a:p>
        </p:txBody>
      </p:sp>
      <p:sp>
        <p:nvSpPr>
          <p:cNvPr id="3" name="Title 2">
            <a:extLst>
              <a:ext uri="{FF2B5EF4-FFF2-40B4-BE49-F238E27FC236}">
                <a16:creationId xmlns:a16="http://schemas.microsoft.com/office/drawing/2014/main" id="{B02F4169-3E26-AB53-54FC-47BE477B905A}"/>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4162775692"/>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p:cSld name="Blank with graphics">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BF40FE8E-720F-2CF0-A515-A1F0A76E6C20}"/>
              </a:ext>
            </a:extLst>
          </p:cNvPr>
          <p:cNvSpPr>
            <a:spLocks noGrp="1"/>
          </p:cNvSpPr>
          <p:nvPr>
            <p:ph type="dt" sz="half" idx="10"/>
          </p:nvPr>
        </p:nvSpPr>
        <p:spPr/>
        <p:txBody>
          <a:bodyPr/>
          <a:lstStyle/>
          <a:p>
            <a:endParaRPr lang="en-US" dirty="0"/>
          </a:p>
        </p:txBody>
      </p:sp>
      <p:sp>
        <p:nvSpPr>
          <p:cNvPr id="5" name="Footer Placeholder 4">
            <a:extLst>
              <a:ext uri="{FF2B5EF4-FFF2-40B4-BE49-F238E27FC236}">
                <a16:creationId xmlns:a16="http://schemas.microsoft.com/office/drawing/2014/main" id="{8C5645D9-CB9C-72DC-4655-0357D988FE70}"/>
              </a:ext>
            </a:extLst>
          </p:cNvPr>
          <p:cNvSpPr>
            <a:spLocks noGrp="1"/>
          </p:cNvSpPr>
          <p:nvPr>
            <p:ph type="ftr" sz="quarter" idx="11"/>
          </p:nvPr>
        </p:nvSpPr>
        <p:spPr/>
        <p:txBody>
          <a:bodyPr/>
          <a:lstStyle/>
          <a:p>
            <a:endParaRPr lang="en-US" dirty="0"/>
          </a:p>
        </p:txBody>
      </p:sp>
    </p:spTree>
    <p:extLst>
      <p:ext uri="{BB962C8B-B14F-4D97-AF65-F5344CB8AC3E}">
        <p14:creationId xmlns:p14="http://schemas.microsoft.com/office/powerpoint/2010/main" val="4110514664"/>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1_Blank w/ background no graphics">
    <p:spTree>
      <p:nvGrpSpPr>
        <p:cNvPr id="1" name=""/>
        <p:cNvGrpSpPr/>
        <p:nvPr/>
      </p:nvGrpSpPr>
      <p:grpSpPr>
        <a:xfrm>
          <a:off x="0" y="0"/>
          <a:ext cx="0" cy="0"/>
          <a:chOff x="0" y="0"/>
          <a:chExt cx="0" cy="0"/>
        </a:xfrm>
      </p:grpSpPr>
      <p:sp>
        <p:nvSpPr>
          <p:cNvPr id="8" name="Content Placeholder 7"/>
          <p:cNvSpPr>
            <a:spLocks noGrp="1"/>
          </p:cNvSpPr>
          <p:nvPr>
            <p:ph sz="quarter" idx="12"/>
          </p:nvPr>
        </p:nvSpPr>
        <p:spPr>
          <a:xfrm>
            <a:off x="76200" y="66675"/>
            <a:ext cx="12020549" cy="6723635"/>
          </a:xfrm>
          <a:prstGeom prst="roundRect">
            <a:avLst>
              <a:gd name="adj" fmla="val 2256"/>
            </a:avLst>
          </a:prstGeom>
          <a:noFill/>
          <a:ln w="3175">
            <a:noFill/>
          </a:ln>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Date Placeholder 2">
            <a:extLst>
              <a:ext uri="{FF2B5EF4-FFF2-40B4-BE49-F238E27FC236}">
                <a16:creationId xmlns:a16="http://schemas.microsoft.com/office/drawing/2014/main" id="{973CC44D-C4E5-B148-8424-D309BAD434F9}"/>
              </a:ext>
            </a:extLst>
          </p:cNvPr>
          <p:cNvSpPr>
            <a:spLocks noGrp="1"/>
          </p:cNvSpPr>
          <p:nvPr>
            <p:ph type="dt" sz="half" idx="13"/>
          </p:nvPr>
        </p:nvSpPr>
        <p:spPr/>
        <p:txBody>
          <a:bodyPr/>
          <a:lstStyle/>
          <a:p>
            <a:endParaRPr lang="en-US" dirty="0"/>
          </a:p>
        </p:txBody>
      </p:sp>
      <p:sp>
        <p:nvSpPr>
          <p:cNvPr id="4" name="Footer Placeholder 3">
            <a:extLst>
              <a:ext uri="{FF2B5EF4-FFF2-40B4-BE49-F238E27FC236}">
                <a16:creationId xmlns:a16="http://schemas.microsoft.com/office/drawing/2014/main" id="{B5E87FB6-092D-2261-C61B-A13F398BD061}"/>
              </a:ext>
            </a:extLst>
          </p:cNvPr>
          <p:cNvSpPr>
            <a:spLocks noGrp="1"/>
          </p:cNvSpPr>
          <p:nvPr>
            <p:ph type="ftr" sz="quarter" idx="14"/>
          </p:nvPr>
        </p:nvSpPr>
        <p:spPr/>
        <p:txBody>
          <a:bodyPr/>
          <a:lstStyle/>
          <a:p>
            <a:endParaRPr lang="en-US" dirty="0"/>
          </a:p>
        </p:txBody>
      </p:sp>
      <p:sp>
        <p:nvSpPr>
          <p:cNvPr id="5" name="Title 4">
            <a:extLst>
              <a:ext uri="{FF2B5EF4-FFF2-40B4-BE49-F238E27FC236}">
                <a16:creationId xmlns:a16="http://schemas.microsoft.com/office/drawing/2014/main" id="{DACA2C3D-12FE-63E8-E6E7-2094824214F5}"/>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79146526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 2 Odd Sections">
    <p:spTree>
      <p:nvGrpSpPr>
        <p:cNvPr id="1" name=""/>
        <p:cNvGrpSpPr/>
        <p:nvPr/>
      </p:nvGrpSpPr>
      <p:grpSpPr>
        <a:xfrm>
          <a:off x="0" y="0"/>
          <a:ext cx="0" cy="0"/>
          <a:chOff x="0" y="0"/>
          <a:chExt cx="0" cy="0"/>
        </a:xfrm>
      </p:grpSpPr>
      <p:sp>
        <p:nvSpPr>
          <p:cNvPr id="3" name="Content Placeholder 2"/>
          <p:cNvSpPr>
            <a:spLocks noGrp="1"/>
          </p:cNvSpPr>
          <p:nvPr>
            <p:ph sz="quarter" idx="15"/>
          </p:nvPr>
        </p:nvSpPr>
        <p:spPr>
          <a:xfrm>
            <a:off x="266700" y="1028700"/>
            <a:ext cx="3779318" cy="5600700"/>
          </a:xfrm>
        </p:spPr>
        <p:txBody>
          <a:bodyPr/>
          <a:lstStyle>
            <a:lvl1pPr>
              <a:defRPr sz="1200">
                <a:solidFill>
                  <a:schemeClr val="tx1">
                    <a:lumMod val="75000"/>
                    <a:lumOff val="25000"/>
                  </a:schemeClr>
                </a:solidFill>
              </a:defRPr>
            </a:lvl1pPr>
            <a:lvl2pPr>
              <a:defRPr sz="1200">
                <a:solidFill>
                  <a:schemeClr val="tx1">
                    <a:lumMod val="75000"/>
                    <a:lumOff val="25000"/>
                  </a:schemeClr>
                </a:solidFill>
              </a:defRPr>
            </a:lvl2pPr>
            <a:lvl3pPr>
              <a:defRPr sz="1200">
                <a:solidFill>
                  <a:schemeClr val="tx1">
                    <a:lumMod val="75000"/>
                    <a:lumOff val="25000"/>
                  </a:schemeClr>
                </a:solidFill>
              </a:defRPr>
            </a:lvl3pPr>
            <a:lvl4pPr>
              <a:defRPr sz="1200">
                <a:solidFill>
                  <a:schemeClr val="tx1">
                    <a:lumMod val="75000"/>
                    <a:lumOff val="25000"/>
                  </a:schemeClr>
                </a:solidFill>
              </a:defRPr>
            </a:lvl4pPr>
            <a:lvl5pPr>
              <a:defRPr sz="12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Content Placeholder 2"/>
          <p:cNvSpPr>
            <a:spLocks noGrp="1"/>
          </p:cNvSpPr>
          <p:nvPr>
            <p:ph sz="quarter" idx="16"/>
          </p:nvPr>
        </p:nvSpPr>
        <p:spPr>
          <a:xfrm>
            <a:off x="4256410" y="1028700"/>
            <a:ext cx="7668889" cy="5600700"/>
          </a:xfrm>
        </p:spPr>
        <p:txBody>
          <a:bodyPr/>
          <a:lstStyle>
            <a:lvl1pPr>
              <a:defRPr sz="1200">
                <a:solidFill>
                  <a:schemeClr val="tx1">
                    <a:lumMod val="75000"/>
                    <a:lumOff val="25000"/>
                  </a:schemeClr>
                </a:solidFill>
              </a:defRPr>
            </a:lvl1pPr>
            <a:lvl2pPr>
              <a:defRPr sz="1200">
                <a:solidFill>
                  <a:schemeClr val="tx1">
                    <a:lumMod val="75000"/>
                    <a:lumOff val="25000"/>
                  </a:schemeClr>
                </a:solidFill>
              </a:defRPr>
            </a:lvl2pPr>
            <a:lvl3pPr>
              <a:defRPr sz="1200">
                <a:solidFill>
                  <a:schemeClr val="tx1">
                    <a:lumMod val="75000"/>
                    <a:lumOff val="25000"/>
                  </a:schemeClr>
                </a:solidFill>
              </a:defRPr>
            </a:lvl3pPr>
            <a:lvl4pPr>
              <a:defRPr sz="1200">
                <a:solidFill>
                  <a:schemeClr val="tx1">
                    <a:lumMod val="75000"/>
                    <a:lumOff val="25000"/>
                  </a:schemeClr>
                </a:solidFill>
              </a:defRPr>
            </a:lvl4pPr>
            <a:lvl5pPr>
              <a:defRPr sz="12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Date Placeholder 5">
            <a:extLst>
              <a:ext uri="{FF2B5EF4-FFF2-40B4-BE49-F238E27FC236}">
                <a16:creationId xmlns:a16="http://schemas.microsoft.com/office/drawing/2014/main" id="{10D79471-1A0E-36EB-1B94-DDE0CE561EA3}"/>
              </a:ext>
            </a:extLst>
          </p:cNvPr>
          <p:cNvSpPr>
            <a:spLocks noGrp="1"/>
          </p:cNvSpPr>
          <p:nvPr>
            <p:ph type="dt" sz="half" idx="17"/>
          </p:nvPr>
        </p:nvSpPr>
        <p:spPr/>
        <p:txBody>
          <a:bodyPr/>
          <a:lstStyle/>
          <a:p>
            <a:endParaRPr lang="en-US" dirty="0"/>
          </a:p>
        </p:txBody>
      </p:sp>
      <p:sp>
        <p:nvSpPr>
          <p:cNvPr id="7" name="Footer Placeholder 6">
            <a:extLst>
              <a:ext uri="{FF2B5EF4-FFF2-40B4-BE49-F238E27FC236}">
                <a16:creationId xmlns:a16="http://schemas.microsoft.com/office/drawing/2014/main" id="{5876C5F4-629A-E5A4-73FB-E8465BDB57BF}"/>
              </a:ext>
            </a:extLst>
          </p:cNvPr>
          <p:cNvSpPr>
            <a:spLocks noGrp="1"/>
          </p:cNvSpPr>
          <p:nvPr>
            <p:ph type="ftr" sz="quarter" idx="18"/>
          </p:nvPr>
        </p:nvSpPr>
        <p:spPr/>
        <p:txBody>
          <a:bodyPr/>
          <a:lstStyle/>
          <a:p>
            <a:endParaRPr lang="en-US" dirty="0"/>
          </a:p>
        </p:txBody>
      </p:sp>
      <p:sp>
        <p:nvSpPr>
          <p:cNvPr id="4" name="Title 3">
            <a:extLst>
              <a:ext uri="{FF2B5EF4-FFF2-40B4-BE49-F238E27FC236}">
                <a16:creationId xmlns:a16="http://schemas.microsoft.com/office/drawing/2014/main" id="{CC30DB31-FD65-4D95-4478-6813E7F155CE}"/>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374681305"/>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showMasterSp="0" preserve="1">
  <p:cSld name="White Blank">
    <p:bg>
      <p:bgPr>
        <a:solidFill>
          <a:schemeClr val="tx2"/>
        </a:solidFill>
        <a:effectLst/>
      </p:bgPr>
    </p:bg>
    <p:spTree>
      <p:nvGrpSpPr>
        <p:cNvPr id="1" name=""/>
        <p:cNvGrpSpPr/>
        <p:nvPr/>
      </p:nvGrpSpPr>
      <p:grpSpPr>
        <a:xfrm>
          <a:off x="0" y="0"/>
          <a:ext cx="0" cy="0"/>
          <a:chOff x="0" y="0"/>
          <a:chExt cx="0" cy="0"/>
        </a:xfrm>
      </p:grpSpPr>
      <p:sp>
        <p:nvSpPr>
          <p:cNvPr id="2" name="Text Box 14">
            <a:extLst>
              <a:ext uri="{FF2B5EF4-FFF2-40B4-BE49-F238E27FC236}">
                <a16:creationId xmlns:a16="http://schemas.microsoft.com/office/drawing/2014/main" id="{FBBAD3CE-397E-AB37-EDAD-8632BE0AA2DA}"/>
              </a:ext>
            </a:extLst>
          </p:cNvPr>
          <p:cNvSpPr txBox="1">
            <a:spLocks noChangeArrowheads="1"/>
          </p:cNvSpPr>
          <p:nvPr userDrawn="1"/>
        </p:nvSpPr>
        <p:spPr bwMode="auto">
          <a:xfrm>
            <a:off x="11375588" y="132577"/>
            <a:ext cx="548640" cy="169277"/>
          </a:xfrm>
          <a:prstGeom prst="rect">
            <a:avLst/>
          </a:prstGeom>
          <a:noFill/>
          <a:ln w="9525">
            <a:noFill/>
            <a:miter lim="800000"/>
            <a:headEnd/>
            <a:tailEnd/>
          </a:ln>
          <a:effectLst/>
        </p:spPr>
        <p:txBody>
          <a:bodyPr wrap="square" tIns="0" rIns="0" bIns="0">
            <a:spAutoFit/>
          </a:bodyPr>
          <a:lstStyle/>
          <a:p>
            <a:pPr algn="r">
              <a:spcBef>
                <a:spcPct val="50000"/>
              </a:spcBef>
              <a:defRPr/>
            </a:pPr>
            <a:fld id="{99D903CA-8EC9-4EB0-B4F7-7D6D89967A95}" type="slidenum">
              <a:rPr lang="en-US" sz="1100" b="0" baseline="0" smtClean="0">
                <a:solidFill>
                  <a:schemeClr val="tx1">
                    <a:lumMod val="50000"/>
                    <a:lumOff val="50000"/>
                  </a:schemeClr>
                </a:solidFill>
              </a:rPr>
              <a:pPr algn="r">
                <a:spcBef>
                  <a:spcPct val="50000"/>
                </a:spcBef>
                <a:defRPr/>
              </a:pPr>
              <a:t>‹#›</a:t>
            </a:fld>
            <a:endParaRPr lang="en-US" sz="1100" b="0" baseline="0" dirty="0">
              <a:solidFill>
                <a:schemeClr val="tx1">
                  <a:lumMod val="50000"/>
                  <a:lumOff val="50000"/>
                </a:schemeClr>
              </a:solidFill>
            </a:endParaRPr>
          </a:p>
        </p:txBody>
      </p:sp>
      <p:sp>
        <p:nvSpPr>
          <p:cNvPr id="4" name="Date Placeholder 3">
            <a:extLst>
              <a:ext uri="{FF2B5EF4-FFF2-40B4-BE49-F238E27FC236}">
                <a16:creationId xmlns:a16="http://schemas.microsoft.com/office/drawing/2014/main" id="{BE1E501C-5AFD-BA9E-01BC-6D3F0A876CDA}"/>
              </a:ext>
            </a:extLst>
          </p:cNvPr>
          <p:cNvSpPr>
            <a:spLocks noGrp="1"/>
          </p:cNvSpPr>
          <p:nvPr>
            <p:ph type="dt" sz="half" idx="10"/>
          </p:nvPr>
        </p:nvSpPr>
        <p:spPr/>
        <p:txBody>
          <a:bodyPr/>
          <a:lstStyle>
            <a:lvl1pPr>
              <a:defRPr>
                <a:solidFill>
                  <a:schemeClr val="tx1">
                    <a:lumMod val="50000"/>
                    <a:lumOff val="50000"/>
                  </a:schemeClr>
                </a:solidFill>
              </a:defRPr>
            </a:lvl1pPr>
          </a:lstStyle>
          <a:p>
            <a:endParaRPr lang="en-US" dirty="0"/>
          </a:p>
        </p:txBody>
      </p:sp>
      <p:sp>
        <p:nvSpPr>
          <p:cNvPr id="7" name="Footer Placeholder 6">
            <a:extLst>
              <a:ext uri="{FF2B5EF4-FFF2-40B4-BE49-F238E27FC236}">
                <a16:creationId xmlns:a16="http://schemas.microsoft.com/office/drawing/2014/main" id="{BD51F885-1610-859A-C99A-21311C9FAB15}"/>
              </a:ext>
            </a:extLst>
          </p:cNvPr>
          <p:cNvSpPr>
            <a:spLocks noGrp="1"/>
          </p:cNvSpPr>
          <p:nvPr>
            <p:ph type="ftr" sz="quarter" idx="11"/>
          </p:nvPr>
        </p:nvSpPr>
        <p:spPr/>
        <p:txBody>
          <a:bodyPr/>
          <a:lstStyle>
            <a:lvl1pPr>
              <a:defRPr>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3290452761"/>
      </p:ext>
    </p:extLst>
  </p:cSld>
  <p:clrMapOvr>
    <a:masterClrMapping/>
  </p:clrMapOvr>
  <p:hf hdr="0" dt="0"/>
</p:sldLayout>
</file>

<file path=ppt/slideLayouts/slideLayout71.xml><?xml version="1.0" encoding="utf-8"?>
<p:sldLayout xmlns:a="http://schemas.openxmlformats.org/drawingml/2006/main" xmlns:r="http://schemas.openxmlformats.org/officeDocument/2006/relationships" xmlns:p="http://schemas.openxmlformats.org/presentationml/2006/main" showMasterSp="0" preserve="1">
  <p:cSld name="1_White Blank">
    <p:bg>
      <p:bgPr>
        <a:solidFill>
          <a:schemeClr val="bg1">
            <a:lumMod val="40000"/>
            <a:lumOff val="60000"/>
          </a:schemeClr>
        </a:solidFill>
        <a:effectLst/>
      </p:bgPr>
    </p:bg>
    <p:spTree>
      <p:nvGrpSpPr>
        <p:cNvPr id="1" name=""/>
        <p:cNvGrpSpPr/>
        <p:nvPr/>
      </p:nvGrpSpPr>
      <p:grpSpPr>
        <a:xfrm>
          <a:off x="0" y="0"/>
          <a:ext cx="0" cy="0"/>
          <a:chOff x="0" y="0"/>
          <a:chExt cx="0" cy="0"/>
        </a:xfrm>
      </p:grpSpPr>
      <p:sp>
        <p:nvSpPr>
          <p:cNvPr id="2" name="Text Box 14">
            <a:extLst>
              <a:ext uri="{FF2B5EF4-FFF2-40B4-BE49-F238E27FC236}">
                <a16:creationId xmlns:a16="http://schemas.microsoft.com/office/drawing/2014/main" id="{5559FF84-4EB7-248C-A9A3-21393A68E553}"/>
              </a:ext>
            </a:extLst>
          </p:cNvPr>
          <p:cNvSpPr txBox="1">
            <a:spLocks noChangeArrowheads="1"/>
          </p:cNvSpPr>
          <p:nvPr userDrawn="1"/>
        </p:nvSpPr>
        <p:spPr bwMode="auto">
          <a:xfrm>
            <a:off x="11375588" y="132577"/>
            <a:ext cx="548640" cy="169277"/>
          </a:xfrm>
          <a:prstGeom prst="rect">
            <a:avLst/>
          </a:prstGeom>
          <a:noFill/>
          <a:ln w="9525">
            <a:noFill/>
            <a:miter lim="800000"/>
            <a:headEnd/>
            <a:tailEnd/>
          </a:ln>
          <a:effectLst/>
        </p:spPr>
        <p:txBody>
          <a:bodyPr wrap="square" tIns="0" rIns="0" bIns="0">
            <a:spAutoFit/>
          </a:bodyPr>
          <a:lstStyle/>
          <a:p>
            <a:pPr algn="r">
              <a:spcBef>
                <a:spcPct val="50000"/>
              </a:spcBef>
              <a:defRPr/>
            </a:pPr>
            <a:fld id="{99D903CA-8EC9-4EB0-B4F7-7D6D89967A95}" type="slidenum">
              <a:rPr lang="en-US" sz="1100" b="0" baseline="0" smtClean="0">
                <a:solidFill>
                  <a:schemeClr val="tx1">
                    <a:lumMod val="50000"/>
                    <a:lumOff val="50000"/>
                  </a:schemeClr>
                </a:solidFill>
              </a:rPr>
              <a:pPr algn="r">
                <a:spcBef>
                  <a:spcPct val="50000"/>
                </a:spcBef>
                <a:defRPr/>
              </a:pPr>
              <a:t>‹#›</a:t>
            </a:fld>
            <a:endParaRPr lang="en-US" sz="1100" b="0" baseline="0" dirty="0">
              <a:solidFill>
                <a:schemeClr val="tx1">
                  <a:lumMod val="50000"/>
                  <a:lumOff val="50000"/>
                </a:schemeClr>
              </a:solidFill>
            </a:endParaRPr>
          </a:p>
        </p:txBody>
      </p:sp>
      <p:sp>
        <p:nvSpPr>
          <p:cNvPr id="4" name="Date Placeholder 3">
            <a:extLst>
              <a:ext uri="{FF2B5EF4-FFF2-40B4-BE49-F238E27FC236}">
                <a16:creationId xmlns:a16="http://schemas.microsoft.com/office/drawing/2014/main" id="{92A3D6AC-9998-6147-A3AF-01786A8BC7B5}"/>
              </a:ext>
            </a:extLst>
          </p:cNvPr>
          <p:cNvSpPr>
            <a:spLocks noGrp="1"/>
          </p:cNvSpPr>
          <p:nvPr>
            <p:ph type="dt" sz="half" idx="10"/>
          </p:nvPr>
        </p:nvSpPr>
        <p:spPr/>
        <p:txBody>
          <a:bodyPr/>
          <a:lstStyle>
            <a:lvl1pPr>
              <a:defRPr>
                <a:solidFill>
                  <a:schemeClr val="tx1">
                    <a:lumMod val="50000"/>
                    <a:lumOff val="50000"/>
                  </a:schemeClr>
                </a:solidFill>
              </a:defRPr>
            </a:lvl1pPr>
          </a:lstStyle>
          <a:p>
            <a:endParaRPr lang="en-US" dirty="0"/>
          </a:p>
        </p:txBody>
      </p:sp>
      <p:sp>
        <p:nvSpPr>
          <p:cNvPr id="5" name="Footer Placeholder 4">
            <a:extLst>
              <a:ext uri="{FF2B5EF4-FFF2-40B4-BE49-F238E27FC236}">
                <a16:creationId xmlns:a16="http://schemas.microsoft.com/office/drawing/2014/main" id="{9E61DC4E-D996-A484-FCFC-B8F377D377A1}"/>
              </a:ext>
            </a:extLst>
          </p:cNvPr>
          <p:cNvSpPr>
            <a:spLocks noGrp="1"/>
          </p:cNvSpPr>
          <p:nvPr>
            <p:ph type="ftr" sz="quarter" idx="11"/>
          </p:nvPr>
        </p:nvSpPr>
        <p:spPr/>
        <p:txBody>
          <a:bodyPr/>
          <a:lstStyle>
            <a:lvl1pPr>
              <a:defRPr>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3471909983"/>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showMasterSp="0" preserve="1" userDrawn="1">
  <p:cSld name="Black Blank">
    <p:bg>
      <p:bgPr>
        <a:solidFill>
          <a:schemeClr val="tx1"/>
        </a:solidFill>
        <a:effectLst/>
      </p:bgPr>
    </p:bg>
    <p:spTree>
      <p:nvGrpSpPr>
        <p:cNvPr id="1" name=""/>
        <p:cNvGrpSpPr/>
        <p:nvPr/>
      </p:nvGrpSpPr>
      <p:grpSpPr>
        <a:xfrm>
          <a:off x="0" y="0"/>
          <a:ext cx="0" cy="0"/>
          <a:chOff x="0" y="0"/>
          <a:chExt cx="0" cy="0"/>
        </a:xfrm>
      </p:grpSpPr>
      <p:sp>
        <p:nvSpPr>
          <p:cNvPr id="2" name="Text Box 14">
            <a:extLst>
              <a:ext uri="{FF2B5EF4-FFF2-40B4-BE49-F238E27FC236}">
                <a16:creationId xmlns:a16="http://schemas.microsoft.com/office/drawing/2014/main" id="{6B1EDEA3-517F-FC35-5A19-094E3BE709A0}"/>
              </a:ext>
            </a:extLst>
          </p:cNvPr>
          <p:cNvSpPr txBox="1">
            <a:spLocks noChangeArrowheads="1"/>
          </p:cNvSpPr>
          <p:nvPr userDrawn="1"/>
        </p:nvSpPr>
        <p:spPr bwMode="auto">
          <a:xfrm>
            <a:off x="11375588" y="132577"/>
            <a:ext cx="548640" cy="169277"/>
          </a:xfrm>
          <a:prstGeom prst="rect">
            <a:avLst/>
          </a:prstGeom>
          <a:noFill/>
          <a:ln w="9525">
            <a:noFill/>
            <a:miter lim="800000"/>
            <a:headEnd/>
            <a:tailEnd/>
          </a:ln>
          <a:effectLst/>
        </p:spPr>
        <p:txBody>
          <a:bodyPr wrap="square" tIns="0" rIns="0" bIns="0">
            <a:spAutoFit/>
          </a:bodyPr>
          <a:lstStyle/>
          <a:p>
            <a:pPr algn="r">
              <a:spcBef>
                <a:spcPct val="50000"/>
              </a:spcBef>
              <a:defRPr/>
            </a:pPr>
            <a:fld id="{99D903CA-8EC9-4EB0-B4F7-7D6D89967A95}" type="slidenum">
              <a:rPr lang="en-US" sz="1100" b="0" baseline="0" smtClean="0">
                <a:solidFill>
                  <a:schemeClr val="tx2"/>
                </a:solidFill>
              </a:rPr>
              <a:pPr algn="r">
                <a:spcBef>
                  <a:spcPct val="50000"/>
                </a:spcBef>
                <a:defRPr/>
              </a:pPr>
              <a:t>‹#›</a:t>
            </a:fld>
            <a:endParaRPr lang="en-US" sz="1100" b="0" baseline="0" dirty="0">
              <a:solidFill>
                <a:schemeClr val="tx2"/>
              </a:solidFill>
            </a:endParaRPr>
          </a:p>
        </p:txBody>
      </p:sp>
      <p:sp>
        <p:nvSpPr>
          <p:cNvPr id="4" name="Date Placeholder 3">
            <a:extLst>
              <a:ext uri="{FF2B5EF4-FFF2-40B4-BE49-F238E27FC236}">
                <a16:creationId xmlns:a16="http://schemas.microsoft.com/office/drawing/2014/main" id="{B429D516-C317-CDC1-DADB-0B020CDC0237}"/>
              </a:ext>
            </a:extLst>
          </p:cNvPr>
          <p:cNvSpPr>
            <a:spLocks noGrp="1"/>
          </p:cNvSpPr>
          <p:nvPr>
            <p:ph type="dt" sz="half" idx="10"/>
          </p:nvPr>
        </p:nvSpPr>
        <p:spPr/>
        <p:txBody>
          <a:bodyPr/>
          <a:lstStyle>
            <a:lvl1pPr>
              <a:defRPr>
                <a:solidFill>
                  <a:schemeClr val="tx2"/>
                </a:solidFill>
              </a:defRPr>
            </a:lvl1pPr>
          </a:lstStyle>
          <a:p>
            <a:endParaRPr lang="en-US" dirty="0"/>
          </a:p>
        </p:txBody>
      </p:sp>
      <p:sp>
        <p:nvSpPr>
          <p:cNvPr id="5" name="Footer Placeholder 4">
            <a:extLst>
              <a:ext uri="{FF2B5EF4-FFF2-40B4-BE49-F238E27FC236}">
                <a16:creationId xmlns:a16="http://schemas.microsoft.com/office/drawing/2014/main" id="{CCEEA777-D26F-FC0E-BCB6-7D77B101103A}"/>
              </a:ext>
            </a:extLst>
          </p:cNvPr>
          <p:cNvSpPr>
            <a:spLocks noGrp="1"/>
          </p:cNvSpPr>
          <p:nvPr>
            <p:ph type="ftr" sz="quarter" idx="11"/>
          </p:nvPr>
        </p:nvSpPr>
        <p:spPr/>
        <p:txBody>
          <a:bodyPr/>
          <a:lstStyle>
            <a:lvl1pPr>
              <a:defRPr>
                <a:solidFill>
                  <a:schemeClr val="tx2"/>
                </a:solidFill>
              </a:defRPr>
            </a:lvl1pPr>
          </a:lstStyle>
          <a:p>
            <a:endParaRPr lang="en-US" dirty="0"/>
          </a:p>
        </p:txBody>
      </p:sp>
    </p:spTree>
    <p:extLst>
      <p:ext uri="{BB962C8B-B14F-4D97-AF65-F5344CB8AC3E}">
        <p14:creationId xmlns:p14="http://schemas.microsoft.com/office/powerpoint/2010/main" val="79816402"/>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showMasterSp="0" preserve="1" userDrawn="1">
  <p:cSld name="Background no graphics">
    <p:bg>
      <p:bgPr>
        <a:gradFill flip="none" rotWithShape="1">
          <a:gsLst>
            <a:gs pos="80000">
              <a:schemeClr val="tx2"/>
            </a:gs>
            <a:gs pos="90000">
              <a:schemeClr val="tx2">
                <a:alpha val="45000"/>
              </a:schemeClr>
            </a:gs>
            <a:gs pos="95000">
              <a:schemeClr val="bg2">
                <a:lumMod val="90000"/>
              </a:schemeClr>
            </a:gs>
          </a:gsLst>
          <a:path path="circle">
            <a:fillToRect l="100000" t="100000"/>
          </a:path>
          <a:tileRect r="-100000" b="-100000"/>
        </a:gradFill>
        <a:effectLst/>
      </p:bgPr>
    </p:bg>
    <p:spTree>
      <p:nvGrpSpPr>
        <p:cNvPr id="1" name=""/>
        <p:cNvGrpSpPr/>
        <p:nvPr/>
      </p:nvGrpSpPr>
      <p:grpSpPr>
        <a:xfrm>
          <a:off x="0" y="0"/>
          <a:ext cx="0" cy="0"/>
          <a:chOff x="0" y="0"/>
          <a:chExt cx="0" cy="0"/>
        </a:xfrm>
      </p:grpSpPr>
      <p:sp>
        <p:nvSpPr>
          <p:cNvPr id="2" name="Text Box 14">
            <a:extLst>
              <a:ext uri="{FF2B5EF4-FFF2-40B4-BE49-F238E27FC236}">
                <a16:creationId xmlns:a16="http://schemas.microsoft.com/office/drawing/2014/main" id="{0BFA849C-531C-7595-39B1-5EC87690F476}"/>
              </a:ext>
            </a:extLst>
          </p:cNvPr>
          <p:cNvSpPr txBox="1">
            <a:spLocks noChangeArrowheads="1"/>
          </p:cNvSpPr>
          <p:nvPr userDrawn="1"/>
        </p:nvSpPr>
        <p:spPr bwMode="auto">
          <a:xfrm>
            <a:off x="11375588" y="132577"/>
            <a:ext cx="548640" cy="169277"/>
          </a:xfrm>
          <a:prstGeom prst="rect">
            <a:avLst/>
          </a:prstGeom>
          <a:noFill/>
          <a:ln w="9525">
            <a:noFill/>
            <a:miter lim="800000"/>
            <a:headEnd/>
            <a:tailEnd/>
          </a:ln>
          <a:effectLst/>
        </p:spPr>
        <p:txBody>
          <a:bodyPr wrap="square" tIns="0" rIns="0" bIns="0">
            <a:spAutoFit/>
          </a:bodyPr>
          <a:lstStyle/>
          <a:p>
            <a:pPr algn="r">
              <a:spcBef>
                <a:spcPct val="50000"/>
              </a:spcBef>
              <a:defRPr/>
            </a:pPr>
            <a:fld id="{99D903CA-8EC9-4EB0-B4F7-7D6D89967A95}" type="slidenum">
              <a:rPr lang="en-US" sz="1100" b="0" baseline="0" smtClean="0">
                <a:solidFill>
                  <a:schemeClr val="tx1"/>
                </a:solidFill>
              </a:rPr>
              <a:pPr algn="r">
                <a:spcBef>
                  <a:spcPct val="50000"/>
                </a:spcBef>
                <a:defRPr/>
              </a:pPr>
              <a:t>‹#›</a:t>
            </a:fld>
            <a:endParaRPr lang="en-US" sz="1100" b="0" baseline="0" dirty="0">
              <a:solidFill>
                <a:schemeClr val="tx1"/>
              </a:solidFill>
            </a:endParaRPr>
          </a:p>
        </p:txBody>
      </p:sp>
      <p:sp>
        <p:nvSpPr>
          <p:cNvPr id="4" name="Date Placeholder 3">
            <a:extLst>
              <a:ext uri="{FF2B5EF4-FFF2-40B4-BE49-F238E27FC236}">
                <a16:creationId xmlns:a16="http://schemas.microsoft.com/office/drawing/2014/main" id="{85935D2E-75B7-4B2F-83E6-4B2460140D3F}"/>
              </a:ext>
            </a:extLst>
          </p:cNvPr>
          <p:cNvSpPr>
            <a:spLocks noGrp="1"/>
          </p:cNvSpPr>
          <p:nvPr>
            <p:ph type="dt" sz="half" idx="10"/>
          </p:nvPr>
        </p:nvSpPr>
        <p:spPr/>
        <p:txBody>
          <a:bodyPr/>
          <a:lstStyle>
            <a:lvl1pPr>
              <a:defRPr>
                <a:solidFill>
                  <a:schemeClr val="bg2">
                    <a:lumMod val="50000"/>
                  </a:schemeClr>
                </a:solidFill>
              </a:defRPr>
            </a:lvl1pPr>
          </a:lstStyle>
          <a:p>
            <a:endParaRPr lang="en-US" dirty="0"/>
          </a:p>
        </p:txBody>
      </p:sp>
      <p:sp>
        <p:nvSpPr>
          <p:cNvPr id="5" name="Footer Placeholder 4">
            <a:extLst>
              <a:ext uri="{FF2B5EF4-FFF2-40B4-BE49-F238E27FC236}">
                <a16:creationId xmlns:a16="http://schemas.microsoft.com/office/drawing/2014/main" id="{C5AC37A7-6517-1C05-89FB-ACDA8ECF89DF}"/>
              </a:ext>
            </a:extLst>
          </p:cNvPr>
          <p:cNvSpPr>
            <a:spLocks noGrp="1"/>
          </p:cNvSpPr>
          <p:nvPr>
            <p:ph type="ftr" sz="quarter" idx="11"/>
          </p:nvPr>
        </p:nvSpPr>
        <p:spPr/>
        <p:txBody>
          <a:bodyPr/>
          <a:lstStyle>
            <a:lvl1pPr>
              <a:defRPr>
                <a:solidFill>
                  <a:schemeClr val="bg2">
                    <a:lumMod val="50000"/>
                  </a:schemeClr>
                </a:solidFill>
              </a:defRPr>
            </a:lvl1pPr>
          </a:lstStyle>
          <a:p>
            <a:endParaRPr lang="en-US" dirty="0"/>
          </a:p>
        </p:txBody>
      </p:sp>
    </p:spTree>
    <p:extLst>
      <p:ext uri="{BB962C8B-B14F-4D97-AF65-F5344CB8AC3E}">
        <p14:creationId xmlns:p14="http://schemas.microsoft.com/office/powerpoint/2010/main" val="4209450579"/>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showMasterSp="0" preserve="1" userDrawn="1">
  <p:cSld name="Section Header">
    <p:bg>
      <p:bgPr>
        <a:solidFill>
          <a:schemeClr val="tx1"/>
        </a:solidFill>
        <a:effectLst/>
      </p:bgPr>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37843223-5086-843F-D346-CCDD12959DF3}"/>
              </a:ext>
            </a:extLst>
          </p:cNvPr>
          <p:cNvPicPr>
            <a:picLocks noChangeAspect="1"/>
          </p:cNvPicPr>
          <p:nvPr userDrawn="1"/>
        </p:nvPicPr>
        <p:blipFill>
          <a:blip r:embed="rId2">
            <a:alphaModFix amt="15000"/>
            <a:extLst>
              <a:ext uri="{28A0092B-C50C-407E-A947-70E740481C1C}">
                <a14:useLocalDpi xmlns:a14="http://schemas.microsoft.com/office/drawing/2010/main"/>
              </a:ext>
            </a:extLst>
          </a:blip>
          <a:stretch>
            <a:fillRect/>
          </a:stretch>
        </p:blipFill>
        <p:spPr>
          <a:xfrm>
            <a:off x="1805" y="0"/>
            <a:ext cx="12188389" cy="6858000"/>
          </a:xfrm>
          <a:prstGeom prst="rect">
            <a:avLst/>
          </a:prstGeom>
        </p:spPr>
      </p:pic>
      <p:sp>
        <p:nvSpPr>
          <p:cNvPr id="14" name="Title Placeholder 1"/>
          <p:cNvSpPr>
            <a:spLocks noGrp="1"/>
          </p:cNvSpPr>
          <p:nvPr>
            <p:ph type="title"/>
          </p:nvPr>
        </p:nvSpPr>
        <p:spPr bwMode="auto">
          <a:xfrm>
            <a:off x="266700" y="2286001"/>
            <a:ext cx="11658600" cy="1285874"/>
          </a:xfrm>
          <a:prstGeom prst="rect">
            <a:avLst/>
          </a:prstGeom>
          <a:noFill/>
          <a:ln w="9525">
            <a:solidFill>
              <a:schemeClr val="accent3"/>
            </a:solidFill>
            <a:miter lim="800000"/>
            <a:headEnd/>
            <a:tailEnd/>
          </a:ln>
        </p:spPr>
        <p:txBody>
          <a:bodyPr anchor="b"/>
          <a:lstStyle>
            <a:lvl1pPr>
              <a:defRPr sz="3200" b="0" baseline="0">
                <a:solidFill>
                  <a:schemeClr val="accent3"/>
                </a:solidFill>
              </a:defRPr>
            </a:lvl1pPr>
          </a:lstStyle>
          <a:p>
            <a:pPr lvl="0"/>
            <a:r>
              <a:rPr lang="en-US" dirty="0"/>
              <a:t>Click to edit Master title style</a:t>
            </a:r>
          </a:p>
        </p:txBody>
      </p:sp>
      <p:sp>
        <p:nvSpPr>
          <p:cNvPr id="6" name="Text Placeholder 5"/>
          <p:cNvSpPr>
            <a:spLocks noGrp="1"/>
          </p:cNvSpPr>
          <p:nvPr>
            <p:ph type="body" sz="quarter" idx="12"/>
          </p:nvPr>
        </p:nvSpPr>
        <p:spPr>
          <a:xfrm>
            <a:off x="266700" y="3687764"/>
            <a:ext cx="8496300" cy="854075"/>
          </a:xfrm>
          <a:ln>
            <a:solidFill>
              <a:schemeClr val="accent3"/>
            </a:solidFill>
          </a:ln>
        </p:spPr>
        <p:txBody>
          <a:bodyPr anchor="ctr"/>
          <a:lstStyle>
            <a:lvl1pPr marL="0" indent="0">
              <a:defRPr>
                <a:solidFill>
                  <a:schemeClr val="tx2"/>
                </a:solidFill>
              </a:defRPr>
            </a:lvl1pPr>
          </a:lstStyle>
          <a:p>
            <a:pPr lvl="0"/>
            <a:r>
              <a:rPr lang="en-US" dirty="0"/>
              <a:t>Click to edit Master text styles</a:t>
            </a:r>
          </a:p>
        </p:txBody>
      </p:sp>
      <p:sp>
        <p:nvSpPr>
          <p:cNvPr id="2" name="Date Placeholder 1">
            <a:extLst>
              <a:ext uri="{FF2B5EF4-FFF2-40B4-BE49-F238E27FC236}">
                <a16:creationId xmlns:a16="http://schemas.microsoft.com/office/drawing/2014/main" id="{98D00C84-D329-4DD4-96D7-92CD4C330181}"/>
              </a:ext>
            </a:extLst>
          </p:cNvPr>
          <p:cNvSpPr>
            <a:spLocks noGrp="1"/>
          </p:cNvSpPr>
          <p:nvPr>
            <p:ph type="dt" sz="half" idx="13"/>
          </p:nvPr>
        </p:nvSpPr>
        <p:spPr>
          <a:xfrm>
            <a:off x="8763000" y="3697289"/>
            <a:ext cx="3161228" cy="844550"/>
          </a:xfrm>
          <a:prstGeom prst="rect">
            <a:avLst/>
          </a:prstGeom>
          <a:ln>
            <a:solidFill>
              <a:schemeClr val="accent3"/>
            </a:solidFill>
          </a:ln>
        </p:spPr>
        <p:txBody>
          <a:bodyPr/>
          <a:lstStyle>
            <a:lvl1pPr algn="ctr">
              <a:defRPr sz="2000">
                <a:solidFill>
                  <a:schemeClr val="accent3"/>
                </a:solidFill>
              </a:defRPr>
            </a:lvl1pPr>
          </a:lstStyle>
          <a:p>
            <a:endParaRPr lang="en-US" dirty="0"/>
          </a:p>
        </p:txBody>
      </p:sp>
      <p:sp>
        <p:nvSpPr>
          <p:cNvPr id="3" name="Text Box 14">
            <a:extLst>
              <a:ext uri="{FF2B5EF4-FFF2-40B4-BE49-F238E27FC236}">
                <a16:creationId xmlns:a16="http://schemas.microsoft.com/office/drawing/2014/main" id="{71C01142-E0C8-B2A1-CF08-DDC0741713EA}"/>
              </a:ext>
            </a:extLst>
          </p:cNvPr>
          <p:cNvSpPr txBox="1">
            <a:spLocks noChangeArrowheads="1"/>
          </p:cNvSpPr>
          <p:nvPr userDrawn="1"/>
        </p:nvSpPr>
        <p:spPr bwMode="auto">
          <a:xfrm>
            <a:off x="11375588" y="132577"/>
            <a:ext cx="548640" cy="169277"/>
          </a:xfrm>
          <a:prstGeom prst="rect">
            <a:avLst/>
          </a:prstGeom>
          <a:noFill/>
          <a:ln w="9525">
            <a:noFill/>
            <a:miter lim="800000"/>
            <a:headEnd/>
            <a:tailEnd/>
          </a:ln>
          <a:effectLst/>
        </p:spPr>
        <p:txBody>
          <a:bodyPr wrap="square" tIns="0" rIns="0" bIns="0">
            <a:spAutoFit/>
          </a:bodyPr>
          <a:lstStyle/>
          <a:p>
            <a:pPr algn="r">
              <a:spcBef>
                <a:spcPct val="50000"/>
              </a:spcBef>
              <a:defRPr/>
            </a:pPr>
            <a:fld id="{99D903CA-8EC9-4EB0-B4F7-7D6D89967A95}" type="slidenum">
              <a:rPr lang="en-US" sz="1100" b="0" baseline="0" smtClean="0"/>
              <a:pPr algn="r">
                <a:spcBef>
                  <a:spcPct val="50000"/>
                </a:spcBef>
                <a:defRPr/>
              </a:pPr>
              <a:t>‹#›</a:t>
            </a:fld>
            <a:endParaRPr lang="en-US" sz="1100" b="0" baseline="0" dirty="0"/>
          </a:p>
        </p:txBody>
      </p:sp>
      <p:pic>
        <p:nvPicPr>
          <p:cNvPr id="11" name="Picture 10" descr="A picture containing qr code&#10;&#10;Description automatically generated">
            <a:extLst>
              <a:ext uri="{FF2B5EF4-FFF2-40B4-BE49-F238E27FC236}">
                <a16:creationId xmlns:a16="http://schemas.microsoft.com/office/drawing/2014/main" id="{C7BD8055-FF8F-646E-4F9E-84B4A33A92B9}"/>
              </a:ext>
            </a:extLst>
          </p:cNvPr>
          <p:cNvPicPr>
            <a:picLocks noChangeAspect="1"/>
          </p:cNvPicPr>
          <p:nvPr userDrawn="1"/>
        </p:nvPicPr>
        <p:blipFill>
          <a:blip r:embed="rId3"/>
          <a:stretch>
            <a:fillRect/>
          </a:stretch>
        </p:blipFill>
        <p:spPr>
          <a:xfrm>
            <a:off x="190500" y="5602330"/>
            <a:ext cx="2402348" cy="1065985"/>
          </a:xfrm>
          <a:prstGeom prst="rect">
            <a:avLst/>
          </a:prstGeom>
        </p:spPr>
      </p:pic>
    </p:spTree>
    <p:extLst>
      <p:ext uri="{BB962C8B-B14F-4D97-AF65-F5344CB8AC3E}">
        <p14:creationId xmlns:p14="http://schemas.microsoft.com/office/powerpoint/2010/main" val="138832213"/>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showMasterSp="0" preserve="1" userDrawn="1">
  <p:cSld name="Section header - no Sub-Head">
    <p:bg>
      <p:bgPr>
        <a:solidFill>
          <a:schemeClr val="tx1"/>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CA9860E5-FB16-921B-9978-59B24F56F9F5}"/>
              </a:ext>
            </a:extLst>
          </p:cNvPr>
          <p:cNvPicPr>
            <a:picLocks noChangeAspect="1"/>
          </p:cNvPicPr>
          <p:nvPr userDrawn="1"/>
        </p:nvPicPr>
        <p:blipFill>
          <a:blip r:embed="rId2">
            <a:alphaModFix amt="15000"/>
            <a:extLst>
              <a:ext uri="{28A0092B-C50C-407E-A947-70E740481C1C}">
                <a14:useLocalDpi xmlns:a14="http://schemas.microsoft.com/office/drawing/2010/main"/>
              </a:ext>
            </a:extLst>
          </a:blip>
          <a:stretch>
            <a:fillRect/>
          </a:stretch>
        </p:blipFill>
        <p:spPr>
          <a:xfrm>
            <a:off x="1805" y="0"/>
            <a:ext cx="12188389" cy="6858000"/>
          </a:xfrm>
          <a:prstGeom prst="rect">
            <a:avLst/>
          </a:prstGeom>
        </p:spPr>
      </p:pic>
      <p:sp>
        <p:nvSpPr>
          <p:cNvPr id="14" name="Title Placeholder 1"/>
          <p:cNvSpPr>
            <a:spLocks noGrp="1"/>
          </p:cNvSpPr>
          <p:nvPr>
            <p:ph type="title"/>
          </p:nvPr>
        </p:nvSpPr>
        <p:spPr bwMode="auto">
          <a:xfrm>
            <a:off x="266700" y="2286001"/>
            <a:ext cx="11658600" cy="1285874"/>
          </a:xfrm>
          <a:prstGeom prst="rect">
            <a:avLst/>
          </a:prstGeom>
          <a:noFill/>
          <a:ln w="9525">
            <a:solidFill>
              <a:schemeClr val="accent3"/>
            </a:solidFill>
            <a:miter lim="800000"/>
            <a:headEnd/>
            <a:tailEnd/>
          </a:ln>
        </p:spPr>
        <p:txBody>
          <a:bodyPr anchor="ctr"/>
          <a:lstStyle>
            <a:lvl1pPr>
              <a:defRPr sz="3200" baseline="0">
                <a:solidFill>
                  <a:schemeClr val="accent3"/>
                </a:solidFill>
              </a:defRPr>
            </a:lvl1pPr>
          </a:lstStyle>
          <a:p>
            <a:pPr lvl="0"/>
            <a:r>
              <a:rPr lang="en-US" dirty="0"/>
              <a:t>Click to edit Master title style</a:t>
            </a:r>
          </a:p>
        </p:txBody>
      </p:sp>
      <p:sp>
        <p:nvSpPr>
          <p:cNvPr id="3" name="Text Box 14">
            <a:extLst>
              <a:ext uri="{FF2B5EF4-FFF2-40B4-BE49-F238E27FC236}">
                <a16:creationId xmlns:a16="http://schemas.microsoft.com/office/drawing/2014/main" id="{B8FD0A53-E9E1-93CC-5F3F-ED183C4566E7}"/>
              </a:ext>
            </a:extLst>
          </p:cNvPr>
          <p:cNvSpPr txBox="1">
            <a:spLocks noChangeArrowheads="1"/>
          </p:cNvSpPr>
          <p:nvPr userDrawn="1"/>
        </p:nvSpPr>
        <p:spPr bwMode="auto">
          <a:xfrm>
            <a:off x="11375588" y="132577"/>
            <a:ext cx="548640" cy="169277"/>
          </a:xfrm>
          <a:prstGeom prst="rect">
            <a:avLst/>
          </a:prstGeom>
          <a:noFill/>
          <a:ln w="9525">
            <a:noFill/>
            <a:miter lim="800000"/>
            <a:headEnd/>
            <a:tailEnd/>
          </a:ln>
          <a:effectLst/>
        </p:spPr>
        <p:txBody>
          <a:bodyPr wrap="square" tIns="0" rIns="0" bIns="0">
            <a:spAutoFit/>
          </a:bodyPr>
          <a:lstStyle/>
          <a:p>
            <a:pPr algn="r">
              <a:spcBef>
                <a:spcPct val="50000"/>
              </a:spcBef>
              <a:defRPr/>
            </a:pPr>
            <a:fld id="{99D903CA-8EC9-4EB0-B4F7-7D6D89967A95}" type="slidenum">
              <a:rPr lang="en-US" sz="1100" b="0" baseline="0" smtClean="0"/>
              <a:pPr algn="r">
                <a:spcBef>
                  <a:spcPct val="50000"/>
                </a:spcBef>
                <a:defRPr/>
              </a:pPr>
              <a:t>‹#›</a:t>
            </a:fld>
            <a:endParaRPr lang="en-US" sz="1100" b="0" baseline="0" dirty="0"/>
          </a:p>
        </p:txBody>
      </p:sp>
      <p:pic>
        <p:nvPicPr>
          <p:cNvPr id="6" name="Picture 5" descr="A picture containing qr code&#10;&#10;Description automatically generated">
            <a:extLst>
              <a:ext uri="{FF2B5EF4-FFF2-40B4-BE49-F238E27FC236}">
                <a16:creationId xmlns:a16="http://schemas.microsoft.com/office/drawing/2014/main" id="{1100FC8E-3C81-583C-9A23-08A75A2C4FEC}"/>
              </a:ext>
            </a:extLst>
          </p:cNvPr>
          <p:cNvPicPr>
            <a:picLocks noChangeAspect="1"/>
          </p:cNvPicPr>
          <p:nvPr userDrawn="1"/>
        </p:nvPicPr>
        <p:blipFill>
          <a:blip r:embed="rId3"/>
          <a:stretch>
            <a:fillRect/>
          </a:stretch>
        </p:blipFill>
        <p:spPr>
          <a:xfrm>
            <a:off x="190500" y="5602330"/>
            <a:ext cx="2402348" cy="1065985"/>
          </a:xfrm>
          <a:prstGeom prst="rect">
            <a:avLst/>
          </a:prstGeom>
        </p:spPr>
      </p:pic>
      <p:sp>
        <p:nvSpPr>
          <p:cNvPr id="7" name="Date Placeholder 1">
            <a:extLst>
              <a:ext uri="{FF2B5EF4-FFF2-40B4-BE49-F238E27FC236}">
                <a16:creationId xmlns:a16="http://schemas.microsoft.com/office/drawing/2014/main" id="{22B933D6-5752-A997-866D-7335507E65DB}"/>
              </a:ext>
            </a:extLst>
          </p:cNvPr>
          <p:cNvSpPr>
            <a:spLocks noGrp="1"/>
          </p:cNvSpPr>
          <p:nvPr>
            <p:ph type="dt" sz="half" idx="13"/>
          </p:nvPr>
        </p:nvSpPr>
        <p:spPr>
          <a:xfrm>
            <a:off x="9163627" y="3709924"/>
            <a:ext cx="2761673" cy="385825"/>
          </a:xfrm>
          <a:prstGeom prst="rect">
            <a:avLst/>
          </a:prstGeom>
          <a:ln>
            <a:solidFill>
              <a:schemeClr val="accent3"/>
            </a:solidFill>
          </a:ln>
        </p:spPr>
        <p:txBody>
          <a:bodyPr/>
          <a:lstStyle>
            <a:lvl1pPr algn="ctr">
              <a:defRPr sz="2000">
                <a:solidFill>
                  <a:schemeClr val="accent3"/>
                </a:solidFill>
              </a:defRPr>
            </a:lvl1pPr>
          </a:lstStyle>
          <a:p>
            <a:endParaRPr lang="en-US" dirty="0"/>
          </a:p>
        </p:txBody>
      </p:sp>
    </p:spTree>
    <p:extLst>
      <p:ext uri="{BB962C8B-B14F-4D97-AF65-F5344CB8AC3E}">
        <p14:creationId xmlns:p14="http://schemas.microsoft.com/office/powerpoint/2010/main" val="1571995954"/>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showMasterSp="0" preserve="1" userDrawn="1">
  <p:cSld name="Section - Content Only">
    <p:bg>
      <p:bgPr>
        <a:solidFill>
          <a:schemeClr val="tx1"/>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BFDB948E-B4CD-A49A-882A-F350D2A911BE}"/>
              </a:ext>
            </a:extLst>
          </p:cNvPr>
          <p:cNvPicPr>
            <a:picLocks noChangeAspect="1"/>
          </p:cNvPicPr>
          <p:nvPr userDrawn="1"/>
        </p:nvPicPr>
        <p:blipFill>
          <a:blip r:embed="rId2">
            <a:alphaModFix amt="15000"/>
            <a:extLst>
              <a:ext uri="{28A0092B-C50C-407E-A947-70E740481C1C}">
                <a14:useLocalDpi xmlns:a14="http://schemas.microsoft.com/office/drawing/2010/main"/>
              </a:ext>
            </a:extLst>
          </a:blip>
          <a:stretch>
            <a:fillRect/>
          </a:stretch>
        </p:blipFill>
        <p:spPr>
          <a:xfrm>
            <a:off x="1805" y="0"/>
            <a:ext cx="12188389" cy="6858000"/>
          </a:xfrm>
          <a:prstGeom prst="rect">
            <a:avLst/>
          </a:prstGeom>
        </p:spPr>
      </p:pic>
      <p:sp>
        <p:nvSpPr>
          <p:cNvPr id="4" name="Content Placeholder 3"/>
          <p:cNvSpPr>
            <a:spLocks noGrp="1"/>
          </p:cNvSpPr>
          <p:nvPr>
            <p:ph sz="quarter" idx="12"/>
          </p:nvPr>
        </p:nvSpPr>
        <p:spPr>
          <a:xfrm>
            <a:off x="266700" y="2157413"/>
            <a:ext cx="11658600" cy="1798637"/>
          </a:xfrm>
          <a:ln>
            <a:solidFill>
              <a:schemeClr val="accent3"/>
            </a:solidFill>
          </a:ln>
        </p:spPr>
        <p:txBody>
          <a:bodyPr anchor="ctr"/>
          <a:lstStyle>
            <a:lvl1pPr>
              <a:defRPr>
                <a:solidFill>
                  <a:schemeClr val="accent3"/>
                </a:solidFill>
              </a:defRPr>
            </a:lvl1pPr>
            <a:lvl2pPr>
              <a:defRPr>
                <a:solidFill>
                  <a:schemeClr val="accent3"/>
                </a:solidFill>
              </a:defRPr>
            </a:lvl2pPr>
            <a:lvl3pPr>
              <a:defRPr>
                <a:solidFill>
                  <a:schemeClr val="accent3"/>
                </a:solidFill>
              </a:defRPr>
            </a:lvl3pPr>
            <a:lvl4pPr>
              <a:defRPr>
                <a:solidFill>
                  <a:schemeClr val="accent3"/>
                </a:solidFill>
              </a:defRPr>
            </a:lvl4pPr>
            <a:lvl5pPr>
              <a:defRPr>
                <a:solidFill>
                  <a:schemeClr val="accent3"/>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Date Placeholder 1">
            <a:extLst>
              <a:ext uri="{FF2B5EF4-FFF2-40B4-BE49-F238E27FC236}">
                <a16:creationId xmlns:a16="http://schemas.microsoft.com/office/drawing/2014/main" id="{930F58C1-4114-4FD3-B651-E3BC6C7CBC47}"/>
              </a:ext>
            </a:extLst>
          </p:cNvPr>
          <p:cNvSpPr>
            <a:spLocks noGrp="1"/>
          </p:cNvSpPr>
          <p:nvPr>
            <p:ph type="dt" sz="half" idx="13"/>
          </p:nvPr>
        </p:nvSpPr>
        <p:spPr>
          <a:xfrm>
            <a:off x="9163627" y="4043299"/>
            <a:ext cx="2761673" cy="385825"/>
          </a:xfrm>
          <a:prstGeom prst="rect">
            <a:avLst/>
          </a:prstGeom>
          <a:ln>
            <a:solidFill>
              <a:schemeClr val="accent3"/>
            </a:solidFill>
          </a:ln>
        </p:spPr>
        <p:txBody>
          <a:bodyPr/>
          <a:lstStyle>
            <a:lvl1pPr algn="ctr">
              <a:defRPr sz="2000">
                <a:solidFill>
                  <a:schemeClr val="accent3"/>
                </a:solidFill>
              </a:defRPr>
            </a:lvl1pPr>
          </a:lstStyle>
          <a:p>
            <a:endParaRPr lang="en-US" dirty="0"/>
          </a:p>
        </p:txBody>
      </p:sp>
      <p:sp>
        <p:nvSpPr>
          <p:cNvPr id="3" name="Text Box 14">
            <a:extLst>
              <a:ext uri="{FF2B5EF4-FFF2-40B4-BE49-F238E27FC236}">
                <a16:creationId xmlns:a16="http://schemas.microsoft.com/office/drawing/2014/main" id="{4B9A921A-5A1E-39D1-94FE-6E1E04C028AC}"/>
              </a:ext>
            </a:extLst>
          </p:cNvPr>
          <p:cNvSpPr txBox="1">
            <a:spLocks noChangeArrowheads="1"/>
          </p:cNvSpPr>
          <p:nvPr userDrawn="1"/>
        </p:nvSpPr>
        <p:spPr bwMode="auto">
          <a:xfrm>
            <a:off x="11375588" y="132577"/>
            <a:ext cx="548640" cy="169277"/>
          </a:xfrm>
          <a:prstGeom prst="rect">
            <a:avLst/>
          </a:prstGeom>
          <a:noFill/>
          <a:ln w="9525">
            <a:noFill/>
            <a:miter lim="800000"/>
            <a:headEnd/>
            <a:tailEnd/>
          </a:ln>
          <a:effectLst/>
        </p:spPr>
        <p:txBody>
          <a:bodyPr wrap="square" tIns="0" rIns="0" bIns="0">
            <a:spAutoFit/>
          </a:bodyPr>
          <a:lstStyle/>
          <a:p>
            <a:pPr algn="r">
              <a:spcBef>
                <a:spcPct val="50000"/>
              </a:spcBef>
              <a:defRPr/>
            </a:pPr>
            <a:fld id="{99D903CA-8EC9-4EB0-B4F7-7D6D89967A95}" type="slidenum">
              <a:rPr lang="en-US" sz="1100" b="0" baseline="0" smtClean="0"/>
              <a:pPr algn="r">
                <a:spcBef>
                  <a:spcPct val="50000"/>
                </a:spcBef>
                <a:defRPr/>
              </a:pPr>
              <a:t>‹#›</a:t>
            </a:fld>
            <a:endParaRPr lang="en-US" sz="1100" b="0" baseline="0" dirty="0"/>
          </a:p>
        </p:txBody>
      </p:sp>
      <p:pic>
        <p:nvPicPr>
          <p:cNvPr id="6" name="Picture 5" descr="A picture containing qr code&#10;&#10;Description automatically generated">
            <a:extLst>
              <a:ext uri="{FF2B5EF4-FFF2-40B4-BE49-F238E27FC236}">
                <a16:creationId xmlns:a16="http://schemas.microsoft.com/office/drawing/2014/main" id="{30F6006C-DEAA-A93E-62A5-A2759A856E6B}"/>
              </a:ext>
            </a:extLst>
          </p:cNvPr>
          <p:cNvPicPr>
            <a:picLocks noChangeAspect="1"/>
          </p:cNvPicPr>
          <p:nvPr userDrawn="1"/>
        </p:nvPicPr>
        <p:blipFill>
          <a:blip r:embed="rId3"/>
          <a:stretch>
            <a:fillRect/>
          </a:stretch>
        </p:blipFill>
        <p:spPr>
          <a:xfrm>
            <a:off x="190500" y="5602330"/>
            <a:ext cx="2402348" cy="1065985"/>
          </a:xfrm>
          <a:prstGeom prst="rect">
            <a:avLst/>
          </a:prstGeom>
        </p:spPr>
      </p:pic>
    </p:spTree>
    <p:extLst>
      <p:ext uri="{BB962C8B-B14F-4D97-AF65-F5344CB8AC3E}">
        <p14:creationId xmlns:p14="http://schemas.microsoft.com/office/powerpoint/2010/main" val="9151687"/>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showMasterSp="0" preserve="1" userDrawn="1">
  <p:cSld name="Title - 2 Pics">
    <p:bg>
      <p:bgPr>
        <a:solidFill>
          <a:schemeClr val="tx1"/>
        </a:solidFill>
        <a:effectLst/>
      </p:bgPr>
    </p:bg>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6A2CA99E-4AAA-5371-9462-7AD3D7D937C7}"/>
              </a:ext>
            </a:extLst>
          </p:cNvPr>
          <p:cNvPicPr>
            <a:picLocks noChangeAspect="1"/>
          </p:cNvPicPr>
          <p:nvPr userDrawn="1"/>
        </p:nvPicPr>
        <p:blipFill>
          <a:blip r:embed="rId2">
            <a:alphaModFix amt="15000"/>
            <a:extLst>
              <a:ext uri="{28A0092B-C50C-407E-A947-70E740481C1C}">
                <a14:useLocalDpi xmlns:a14="http://schemas.microsoft.com/office/drawing/2010/main"/>
              </a:ext>
            </a:extLst>
          </a:blip>
          <a:stretch>
            <a:fillRect/>
          </a:stretch>
        </p:blipFill>
        <p:spPr>
          <a:xfrm>
            <a:off x="11232" y="0"/>
            <a:ext cx="12188389" cy="6858000"/>
          </a:xfrm>
          <a:prstGeom prst="rect">
            <a:avLst/>
          </a:prstGeom>
        </p:spPr>
      </p:pic>
      <p:sp>
        <p:nvSpPr>
          <p:cNvPr id="14" name="Title 5"/>
          <p:cNvSpPr>
            <a:spLocks noGrp="1"/>
          </p:cNvSpPr>
          <p:nvPr>
            <p:ph type="title"/>
          </p:nvPr>
        </p:nvSpPr>
        <p:spPr>
          <a:xfrm>
            <a:off x="266700" y="265872"/>
            <a:ext cx="5829300" cy="1671543"/>
          </a:xfrm>
          <a:noFill/>
          <a:ln w="19050">
            <a:solidFill>
              <a:schemeClr val="accent3"/>
            </a:solidFill>
          </a:ln>
        </p:spPr>
        <p:txBody>
          <a:bodyPr/>
          <a:lstStyle>
            <a:lvl1pPr>
              <a:defRPr>
                <a:solidFill>
                  <a:schemeClr val="accent3"/>
                </a:solidFill>
              </a:defRPr>
            </a:lvl1pPr>
          </a:lstStyle>
          <a:p>
            <a:r>
              <a:rPr lang="en-US" dirty="0"/>
              <a:t>Click to edit Master title style</a:t>
            </a:r>
          </a:p>
        </p:txBody>
      </p:sp>
      <p:sp>
        <p:nvSpPr>
          <p:cNvPr id="15" name="Picture Placeholder 16"/>
          <p:cNvSpPr>
            <a:spLocks noGrp="1" noChangeAspect="1"/>
          </p:cNvSpPr>
          <p:nvPr>
            <p:ph type="pic" sz="quarter" idx="13"/>
          </p:nvPr>
        </p:nvSpPr>
        <p:spPr>
          <a:xfrm>
            <a:off x="6220046" y="265872"/>
            <a:ext cx="5705253" cy="3081131"/>
          </a:xfrm>
          <a:prstGeom prst="rect">
            <a:avLst/>
          </a:prstGeom>
          <a:solidFill>
            <a:schemeClr val="tx2"/>
          </a:solidFill>
          <a:ln w="38100">
            <a:no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none"/>
        </p:style>
        <p:txBody>
          <a:bodyPr/>
          <a:lstStyle>
            <a:lvl1pPr>
              <a:defRPr>
                <a:ln>
                  <a:noFill/>
                </a:ln>
                <a:solidFill>
                  <a:schemeClr val="tx1"/>
                </a:solidFill>
              </a:defRPr>
            </a:lvl1pPr>
          </a:lstStyle>
          <a:p>
            <a:r>
              <a:rPr lang="en-US" dirty="0"/>
              <a:t>Click icon to add picture</a:t>
            </a:r>
          </a:p>
        </p:txBody>
      </p:sp>
      <p:sp>
        <p:nvSpPr>
          <p:cNvPr id="16" name="Picture Placeholder 16"/>
          <p:cNvSpPr>
            <a:spLocks noGrp="1" noChangeAspect="1"/>
          </p:cNvSpPr>
          <p:nvPr>
            <p:ph type="pic" sz="quarter" idx="14"/>
          </p:nvPr>
        </p:nvSpPr>
        <p:spPr>
          <a:xfrm>
            <a:off x="6220046" y="3528391"/>
            <a:ext cx="5705253" cy="3081131"/>
          </a:xfrm>
          <a:prstGeom prst="rect">
            <a:avLst/>
          </a:prstGeom>
          <a:solidFill>
            <a:schemeClr val="tx2"/>
          </a:solidFill>
          <a:ln w="38100">
            <a:no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none"/>
        </p:style>
        <p:txBody>
          <a:bodyPr/>
          <a:lstStyle>
            <a:lvl1pPr>
              <a:defRPr>
                <a:ln>
                  <a:noFill/>
                </a:ln>
                <a:solidFill>
                  <a:schemeClr val="tx1"/>
                </a:solidFill>
              </a:defRPr>
            </a:lvl1pPr>
          </a:lstStyle>
          <a:p>
            <a:r>
              <a:rPr lang="en-US" dirty="0"/>
              <a:t>Click icon to add picture</a:t>
            </a:r>
          </a:p>
        </p:txBody>
      </p:sp>
      <p:sp>
        <p:nvSpPr>
          <p:cNvPr id="7" name="Text Placeholder 6"/>
          <p:cNvSpPr>
            <a:spLocks noGrp="1"/>
          </p:cNvSpPr>
          <p:nvPr>
            <p:ph type="body" sz="quarter" idx="15"/>
          </p:nvPr>
        </p:nvSpPr>
        <p:spPr>
          <a:xfrm>
            <a:off x="266700" y="2059389"/>
            <a:ext cx="5816600" cy="3307950"/>
          </a:xfrm>
          <a:ln>
            <a:solidFill>
              <a:schemeClr val="accent3"/>
            </a:solidFill>
          </a:ln>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5" name="Picture 4" descr="A picture containing qr code&#10;&#10;Description automatically generated">
            <a:extLst>
              <a:ext uri="{FF2B5EF4-FFF2-40B4-BE49-F238E27FC236}">
                <a16:creationId xmlns:a16="http://schemas.microsoft.com/office/drawing/2014/main" id="{CC1A89D0-0707-593E-6331-0996B0CFBFA9}"/>
              </a:ext>
            </a:extLst>
          </p:cNvPr>
          <p:cNvPicPr>
            <a:picLocks noChangeAspect="1"/>
          </p:cNvPicPr>
          <p:nvPr userDrawn="1"/>
        </p:nvPicPr>
        <p:blipFill>
          <a:blip r:embed="rId3"/>
          <a:stretch>
            <a:fillRect/>
          </a:stretch>
        </p:blipFill>
        <p:spPr>
          <a:xfrm>
            <a:off x="190500" y="5602330"/>
            <a:ext cx="2402348" cy="1065985"/>
          </a:xfrm>
          <a:prstGeom prst="rect">
            <a:avLst/>
          </a:prstGeom>
        </p:spPr>
      </p:pic>
    </p:spTree>
    <p:extLst>
      <p:ext uri="{BB962C8B-B14F-4D97-AF65-F5344CB8AC3E}">
        <p14:creationId xmlns:p14="http://schemas.microsoft.com/office/powerpoint/2010/main" val="2974459191"/>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showMasterSp="0" preserve="1" userDrawn="1">
  <p:cSld name="Title - 3 Pics (horizontal)">
    <p:bg>
      <p:bgPr>
        <a:solidFill>
          <a:schemeClr val="tx1"/>
        </a:soli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608A2208-647F-606B-8F64-F37557D56788}"/>
              </a:ext>
            </a:extLst>
          </p:cNvPr>
          <p:cNvPicPr>
            <a:picLocks noChangeAspect="1"/>
          </p:cNvPicPr>
          <p:nvPr userDrawn="1"/>
        </p:nvPicPr>
        <p:blipFill>
          <a:blip r:embed="rId2">
            <a:alphaModFix amt="15000"/>
            <a:extLst>
              <a:ext uri="{28A0092B-C50C-407E-A947-70E740481C1C}">
                <a14:useLocalDpi xmlns:a14="http://schemas.microsoft.com/office/drawing/2010/main"/>
              </a:ext>
            </a:extLst>
          </a:blip>
          <a:stretch>
            <a:fillRect/>
          </a:stretch>
        </p:blipFill>
        <p:spPr>
          <a:xfrm>
            <a:off x="1805" y="0"/>
            <a:ext cx="12188389" cy="6858000"/>
          </a:xfrm>
          <a:prstGeom prst="rect">
            <a:avLst/>
          </a:prstGeom>
        </p:spPr>
      </p:pic>
      <p:sp>
        <p:nvSpPr>
          <p:cNvPr id="14" name="Title 5"/>
          <p:cNvSpPr>
            <a:spLocks noGrp="1"/>
          </p:cNvSpPr>
          <p:nvPr>
            <p:ph type="title"/>
          </p:nvPr>
        </p:nvSpPr>
        <p:spPr>
          <a:xfrm>
            <a:off x="266700" y="260931"/>
            <a:ext cx="5821279" cy="1671543"/>
          </a:xfrm>
          <a:noFill/>
          <a:ln w="12700">
            <a:solidFill>
              <a:schemeClr val="accent3"/>
            </a:solidFill>
          </a:ln>
        </p:spPr>
        <p:txBody>
          <a:bodyPr/>
          <a:lstStyle>
            <a:lvl1pPr>
              <a:defRPr>
                <a:solidFill>
                  <a:schemeClr val="accent3"/>
                </a:solidFill>
              </a:defRPr>
            </a:lvl1pPr>
          </a:lstStyle>
          <a:p>
            <a:r>
              <a:rPr lang="en-US" dirty="0"/>
              <a:t>Click to edit Master title style</a:t>
            </a:r>
          </a:p>
        </p:txBody>
      </p:sp>
      <p:sp>
        <p:nvSpPr>
          <p:cNvPr id="15" name="Picture Placeholder 16"/>
          <p:cNvSpPr>
            <a:spLocks noGrp="1" noChangeAspect="1"/>
          </p:cNvSpPr>
          <p:nvPr>
            <p:ph type="pic" sz="quarter" idx="13"/>
          </p:nvPr>
        </p:nvSpPr>
        <p:spPr>
          <a:xfrm>
            <a:off x="6346659" y="260931"/>
            <a:ext cx="5578641" cy="3081131"/>
          </a:xfrm>
          <a:prstGeom prst="rect">
            <a:avLst/>
          </a:prstGeom>
          <a:solidFill>
            <a:schemeClr val="tx2"/>
          </a:solidFill>
          <a:ln w="38100">
            <a:no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none"/>
        </p:style>
        <p:txBody>
          <a:bodyPr/>
          <a:lstStyle>
            <a:lvl1pPr>
              <a:defRPr>
                <a:ln>
                  <a:noFill/>
                </a:ln>
                <a:solidFill>
                  <a:schemeClr val="tx1"/>
                </a:solidFill>
              </a:defRPr>
            </a:lvl1pPr>
          </a:lstStyle>
          <a:p>
            <a:r>
              <a:rPr lang="en-US" dirty="0"/>
              <a:t>Click icon to add picture</a:t>
            </a:r>
          </a:p>
        </p:txBody>
      </p:sp>
      <p:sp>
        <p:nvSpPr>
          <p:cNvPr id="9" name="Picture Placeholder 16"/>
          <p:cNvSpPr>
            <a:spLocks noGrp="1"/>
          </p:cNvSpPr>
          <p:nvPr>
            <p:ph type="pic" sz="quarter" idx="15"/>
          </p:nvPr>
        </p:nvSpPr>
        <p:spPr>
          <a:xfrm>
            <a:off x="8610600" y="3507454"/>
            <a:ext cx="3314700" cy="3093720"/>
          </a:xfrm>
          <a:prstGeom prst="rect">
            <a:avLst/>
          </a:prstGeom>
          <a:solidFill>
            <a:schemeClr val="tx2"/>
          </a:solidFill>
          <a:ln w="38100">
            <a:no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none"/>
        </p:style>
        <p:txBody>
          <a:bodyPr/>
          <a:lstStyle>
            <a:lvl1pPr>
              <a:defRPr>
                <a:ln>
                  <a:noFill/>
                </a:ln>
                <a:solidFill>
                  <a:schemeClr val="tx1"/>
                </a:solidFill>
              </a:defRPr>
            </a:lvl1pPr>
          </a:lstStyle>
          <a:p>
            <a:r>
              <a:rPr lang="en-US" dirty="0"/>
              <a:t>Click icon to add picture</a:t>
            </a:r>
          </a:p>
        </p:txBody>
      </p:sp>
      <p:sp>
        <p:nvSpPr>
          <p:cNvPr id="3" name="Content Placeholder 2"/>
          <p:cNvSpPr>
            <a:spLocks noGrp="1"/>
          </p:cNvSpPr>
          <p:nvPr>
            <p:ph sz="quarter" idx="17"/>
          </p:nvPr>
        </p:nvSpPr>
        <p:spPr>
          <a:xfrm>
            <a:off x="266700" y="2058988"/>
            <a:ext cx="5808663" cy="3308350"/>
          </a:xfrm>
          <a:ln>
            <a:solidFill>
              <a:schemeClr val="accent3"/>
            </a:solidFill>
          </a:ln>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Picture Placeholder 16"/>
          <p:cNvSpPr>
            <a:spLocks noGrp="1"/>
          </p:cNvSpPr>
          <p:nvPr>
            <p:ph type="pic" sz="quarter" idx="16"/>
          </p:nvPr>
        </p:nvSpPr>
        <p:spPr>
          <a:xfrm>
            <a:off x="5140944" y="3507454"/>
            <a:ext cx="3314700" cy="3093720"/>
          </a:xfrm>
          <a:prstGeom prst="rect">
            <a:avLst/>
          </a:prstGeom>
          <a:solidFill>
            <a:schemeClr val="tx2"/>
          </a:solidFill>
          <a:ln w="38100">
            <a:no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none"/>
        </p:style>
        <p:txBody>
          <a:bodyPr/>
          <a:lstStyle>
            <a:lvl1pPr>
              <a:defRPr>
                <a:ln>
                  <a:noFill/>
                </a:ln>
                <a:solidFill>
                  <a:schemeClr val="tx1"/>
                </a:solidFill>
              </a:defRPr>
            </a:lvl1pPr>
          </a:lstStyle>
          <a:p>
            <a:r>
              <a:rPr lang="en-US" dirty="0"/>
              <a:t>Click icon to add picture</a:t>
            </a:r>
          </a:p>
        </p:txBody>
      </p:sp>
      <p:pic>
        <p:nvPicPr>
          <p:cNvPr id="5" name="Picture 4" descr="A picture containing qr code&#10;&#10;Description automatically generated">
            <a:extLst>
              <a:ext uri="{FF2B5EF4-FFF2-40B4-BE49-F238E27FC236}">
                <a16:creationId xmlns:a16="http://schemas.microsoft.com/office/drawing/2014/main" id="{B1CCCAD0-1673-986A-13CB-641150EDAA17}"/>
              </a:ext>
            </a:extLst>
          </p:cNvPr>
          <p:cNvPicPr>
            <a:picLocks noChangeAspect="1"/>
          </p:cNvPicPr>
          <p:nvPr userDrawn="1"/>
        </p:nvPicPr>
        <p:blipFill>
          <a:blip r:embed="rId3"/>
          <a:stretch>
            <a:fillRect/>
          </a:stretch>
        </p:blipFill>
        <p:spPr>
          <a:xfrm>
            <a:off x="190500" y="5602330"/>
            <a:ext cx="2402348" cy="1065985"/>
          </a:xfrm>
          <a:prstGeom prst="rect">
            <a:avLst/>
          </a:prstGeom>
        </p:spPr>
      </p:pic>
    </p:spTree>
    <p:extLst>
      <p:ext uri="{BB962C8B-B14F-4D97-AF65-F5344CB8AC3E}">
        <p14:creationId xmlns:p14="http://schemas.microsoft.com/office/powerpoint/2010/main" val="2651862478"/>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showMasterSp="0" preserve="1" userDrawn="1">
  <p:cSld name="Title - 4 Pics">
    <p:bg>
      <p:bgPr>
        <a:solidFill>
          <a:schemeClr val="tx1"/>
        </a:soli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8972CCC1-BFFC-C6EA-3790-7E99857DF180}"/>
              </a:ext>
            </a:extLst>
          </p:cNvPr>
          <p:cNvPicPr>
            <a:picLocks noChangeAspect="1"/>
          </p:cNvPicPr>
          <p:nvPr userDrawn="1"/>
        </p:nvPicPr>
        <p:blipFill>
          <a:blip r:embed="rId2">
            <a:alphaModFix amt="15000"/>
            <a:extLst>
              <a:ext uri="{28A0092B-C50C-407E-A947-70E740481C1C}">
                <a14:useLocalDpi xmlns:a14="http://schemas.microsoft.com/office/drawing/2010/main"/>
              </a:ext>
            </a:extLst>
          </a:blip>
          <a:stretch>
            <a:fillRect/>
          </a:stretch>
        </p:blipFill>
        <p:spPr>
          <a:xfrm>
            <a:off x="1805" y="0"/>
            <a:ext cx="12188389" cy="6858000"/>
          </a:xfrm>
          <a:prstGeom prst="rect">
            <a:avLst/>
          </a:prstGeom>
        </p:spPr>
      </p:pic>
      <p:sp>
        <p:nvSpPr>
          <p:cNvPr id="3" name="Text Placeholder 2"/>
          <p:cNvSpPr>
            <a:spLocks noGrp="1"/>
          </p:cNvSpPr>
          <p:nvPr>
            <p:ph type="body" sz="quarter" idx="19"/>
          </p:nvPr>
        </p:nvSpPr>
        <p:spPr>
          <a:xfrm>
            <a:off x="381000" y="2059387"/>
            <a:ext cx="4867275" cy="3315887"/>
          </a:xfrm>
          <a:ln>
            <a:solidFill>
              <a:schemeClr val="accent3"/>
            </a:solidFill>
          </a:ln>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8" name="Picture Placeholder 16"/>
          <p:cNvSpPr>
            <a:spLocks noGrp="1"/>
          </p:cNvSpPr>
          <p:nvPr>
            <p:ph type="pic" sz="quarter" idx="15"/>
          </p:nvPr>
        </p:nvSpPr>
        <p:spPr>
          <a:xfrm>
            <a:off x="8723481" y="3423957"/>
            <a:ext cx="3201819" cy="2988364"/>
          </a:xfrm>
          <a:prstGeom prst="rect">
            <a:avLst/>
          </a:prstGeom>
          <a:solidFill>
            <a:schemeClr val="tx2"/>
          </a:solidFill>
          <a:ln w="38100">
            <a:no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none"/>
        </p:style>
        <p:txBody>
          <a:bodyPr/>
          <a:lstStyle>
            <a:lvl1pPr>
              <a:defRPr>
                <a:ln>
                  <a:noFill/>
                </a:ln>
                <a:solidFill>
                  <a:schemeClr val="tx1"/>
                </a:solidFill>
              </a:defRPr>
            </a:lvl1pPr>
          </a:lstStyle>
          <a:p>
            <a:r>
              <a:rPr lang="en-US" dirty="0"/>
              <a:t>Click icon to add picture</a:t>
            </a:r>
          </a:p>
        </p:txBody>
      </p:sp>
      <p:sp>
        <p:nvSpPr>
          <p:cNvPr id="19" name="Picture Placeholder 16"/>
          <p:cNvSpPr>
            <a:spLocks noGrp="1"/>
          </p:cNvSpPr>
          <p:nvPr>
            <p:ph type="pic" sz="quarter" idx="16"/>
          </p:nvPr>
        </p:nvSpPr>
        <p:spPr>
          <a:xfrm>
            <a:off x="5371264" y="3423957"/>
            <a:ext cx="3201819" cy="2988364"/>
          </a:xfrm>
          <a:prstGeom prst="rect">
            <a:avLst/>
          </a:prstGeom>
          <a:solidFill>
            <a:schemeClr val="tx2"/>
          </a:solidFill>
          <a:ln w="38100">
            <a:no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none"/>
        </p:style>
        <p:txBody>
          <a:bodyPr/>
          <a:lstStyle>
            <a:lvl1pPr>
              <a:defRPr>
                <a:ln>
                  <a:noFill/>
                </a:ln>
                <a:solidFill>
                  <a:schemeClr val="tx1"/>
                </a:solidFill>
              </a:defRPr>
            </a:lvl1pPr>
          </a:lstStyle>
          <a:p>
            <a:r>
              <a:rPr lang="en-US" dirty="0"/>
              <a:t>Click icon to add picture</a:t>
            </a:r>
          </a:p>
        </p:txBody>
      </p:sp>
      <p:sp>
        <p:nvSpPr>
          <p:cNvPr id="20" name="Picture Placeholder 16"/>
          <p:cNvSpPr>
            <a:spLocks noGrp="1"/>
          </p:cNvSpPr>
          <p:nvPr>
            <p:ph type="pic" sz="quarter" idx="17"/>
          </p:nvPr>
        </p:nvSpPr>
        <p:spPr>
          <a:xfrm>
            <a:off x="8723481" y="265872"/>
            <a:ext cx="3201819" cy="2988364"/>
          </a:xfrm>
          <a:prstGeom prst="rect">
            <a:avLst/>
          </a:prstGeom>
          <a:solidFill>
            <a:schemeClr val="tx2"/>
          </a:solidFill>
          <a:ln w="38100">
            <a:no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none"/>
        </p:style>
        <p:txBody>
          <a:bodyPr/>
          <a:lstStyle>
            <a:lvl1pPr>
              <a:defRPr>
                <a:ln>
                  <a:noFill/>
                </a:ln>
                <a:solidFill>
                  <a:schemeClr val="tx1"/>
                </a:solidFill>
              </a:defRPr>
            </a:lvl1pPr>
          </a:lstStyle>
          <a:p>
            <a:r>
              <a:rPr lang="en-US" dirty="0"/>
              <a:t>Click icon to add picture</a:t>
            </a:r>
          </a:p>
        </p:txBody>
      </p:sp>
      <p:sp>
        <p:nvSpPr>
          <p:cNvPr id="14" name="Title 5"/>
          <p:cNvSpPr>
            <a:spLocks noGrp="1"/>
          </p:cNvSpPr>
          <p:nvPr>
            <p:ph type="title"/>
          </p:nvPr>
        </p:nvSpPr>
        <p:spPr>
          <a:xfrm>
            <a:off x="381000" y="265872"/>
            <a:ext cx="4866861" cy="1671543"/>
          </a:xfrm>
          <a:noFill/>
          <a:ln w="12700">
            <a:solidFill>
              <a:schemeClr val="accent3"/>
            </a:solidFill>
          </a:ln>
        </p:spPr>
        <p:txBody>
          <a:bodyPr/>
          <a:lstStyle>
            <a:lvl1pPr>
              <a:defRPr>
                <a:solidFill>
                  <a:schemeClr val="accent3"/>
                </a:solidFill>
              </a:defRPr>
            </a:lvl1pPr>
          </a:lstStyle>
          <a:p>
            <a:r>
              <a:rPr lang="en-US" dirty="0"/>
              <a:t>Click to edit Master title style</a:t>
            </a:r>
          </a:p>
        </p:txBody>
      </p:sp>
      <p:sp>
        <p:nvSpPr>
          <p:cNvPr id="21" name="Picture Placeholder 16"/>
          <p:cNvSpPr>
            <a:spLocks noGrp="1"/>
          </p:cNvSpPr>
          <p:nvPr>
            <p:ph type="pic" sz="quarter" idx="18"/>
          </p:nvPr>
        </p:nvSpPr>
        <p:spPr>
          <a:xfrm>
            <a:off x="5371264" y="265872"/>
            <a:ext cx="3201819" cy="2988364"/>
          </a:xfrm>
          <a:prstGeom prst="rect">
            <a:avLst/>
          </a:prstGeom>
          <a:solidFill>
            <a:schemeClr val="tx2"/>
          </a:solidFill>
          <a:ln w="38100">
            <a:no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none"/>
        </p:style>
        <p:txBody>
          <a:bodyPr/>
          <a:lstStyle>
            <a:lvl1pPr>
              <a:defRPr>
                <a:ln>
                  <a:noFill/>
                </a:ln>
                <a:solidFill>
                  <a:schemeClr val="tx1"/>
                </a:solidFill>
              </a:defRPr>
            </a:lvl1pPr>
          </a:lstStyle>
          <a:p>
            <a:r>
              <a:rPr lang="en-US" dirty="0"/>
              <a:t>Click icon to add picture</a:t>
            </a:r>
          </a:p>
        </p:txBody>
      </p:sp>
      <p:pic>
        <p:nvPicPr>
          <p:cNvPr id="5" name="Picture 4" descr="A picture containing qr code&#10;&#10;Description automatically generated">
            <a:extLst>
              <a:ext uri="{FF2B5EF4-FFF2-40B4-BE49-F238E27FC236}">
                <a16:creationId xmlns:a16="http://schemas.microsoft.com/office/drawing/2014/main" id="{6E24EF9F-84E9-63AF-E2E6-C9F20CDDF17F}"/>
              </a:ext>
            </a:extLst>
          </p:cNvPr>
          <p:cNvPicPr>
            <a:picLocks noChangeAspect="1"/>
          </p:cNvPicPr>
          <p:nvPr userDrawn="1"/>
        </p:nvPicPr>
        <p:blipFill>
          <a:blip r:embed="rId3"/>
          <a:stretch>
            <a:fillRect/>
          </a:stretch>
        </p:blipFill>
        <p:spPr>
          <a:xfrm>
            <a:off x="190500" y="5602330"/>
            <a:ext cx="2402348" cy="1065985"/>
          </a:xfrm>
          <a:prstGeom prst="rect">
            <a:avLst/>
          </a:prstGeom>
        </p:spPr>
      </p:pic>
    </p:spTree>
    <p:extLst>
      <p:ext uri="{BB962C8B-B14F-4D97-AF65-F5344CB8AC3E}">
        <p14:creationId xmlns:p14="http://schemas.microsoft.com/office/powerpoint/2010/main" val="127105447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Title - 2 Odd Section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11" name="Content Placeholder 2"/>
          <p:cNvSpPr>
            <a:spLocks noGrp="1"/>
          </p:cNvSpPr>
          <p:nvPr>
            <p:ph sz="quarter" idx="15"/>
          </p:nvPr>
        </p:nvSpPr>
        <p:spPr>
          <a:xfrm>
            <a:off x="8145982" y="1028700"/>
            <a:ext cx="3779318" cy="5600700"/>
          </a:xfrm>
        </p:spPr>
        <p:txBody>
          <a:bodyPr/>
          <a:lstStyle>
            <a:lvl1pPr>
              <a:defRPr sz="1200">
                <a:solidFill>
                  <a:schemeClr val="tx1">
                    <a:lumMod val="75000"/>
                    <a:lumOff val="25000"/>
                  </a:schemeClr>
                </a:solidFill>
              </a:defRPr>
            </a:lvl1pPr>
            <a:lvl2pPr>
              <a:defRPr sz="1200">
                <a:solidFill>
                  <a:schemeClr val="tx1">
                    <a:lumMod val="75000"/>
                    <a:lumOff val="25000"/>
                  </a:schemeClr>
                </a:solidFill>
              </a:defRPr>
            </a:lvl2pPr>
            <a:lvl3pPr>
              <a:defRPr sz="1200">
                <a:solidFill>
                  <a:schemeClr val="tx1">
                    <a:lumMod val="75000"/>
                    <a:lumOff val="25000"/>
                  </a:schemeClr>
                </a:solidFill>
              </a:defRPr>
            </a:lvl3pPr>
            <a:lvl4pPr>
              <a:defRPr sz="1200">
                <a:solidFill>
                  <a:schemeClr val="tx1">
                    <a:lumMod val="75000"/>
                    <a:lumOff val="25000"/>
                  </a:schemeClr>
                </a:solidFill>
              </a:defRPr>
            </a:lvl4pPr>
            <a:lvl5pPr>
              <a:defRPr sz="12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Content Placeholder 2"/>
          <p:cNvSpPr>
            <a:spLocks noGrp="1"/>
          </p:cNvSpPr>
          <p:nvPr>
            <p:ph sz="quarter" idx="16"/>
          </p:nvPr>
        </p:nvSpPr>
        <p:spPr>
          <a:xfrm>
            <a:off x="266700" y="1028700"/>
            <a:ext cx="7668888" cy="5600700"/>
          </a:xfrm>
        </p:spPr>
        <p:txBody>
          <a:bodyPr/>
          <a:lstStyle>
            <a:lvl1pPr>
              <a:defRPr sz="1200">
                <a:solidFill>
                  <a:schemeClr val="tx1">
                    <a:lumMod val="75000"/>
                    <a:lumOff val="25000"/>
                  </a:schemeClr>
                </a:solidFill>
              </a:defRPr>
            </a:lvl1pPr>
            <a:lvl2pPr>
              <a:defRPr sz="1200">
                <a:solidFill>
                  <a:schemeClr val="tx1">
                    <a:lumMod val="75000"/>
                    <a:lumOff val="25000"/>
                  </a:schemeClr>
                </a:solidFill>
              </a:defRPr>
            </a:lvl2pPr>
            <a:lvl3pPr>
              <a:defRPr sz="1200">
                <a:solidFill>
                  <a:schemeClr val="tx1">
                    <a:lumMod val="75000"/>
                    <a:lumOff val="25000"/>
                  </a:schemeClr>
                </a:solidFill>
              </a:defRPr>
            </a:lvl3pPr>
            <a:lvl4pPr>
              <a:defRPr sz="1200">
                <a:solidFill>
                  <a:schemeClr val="tx1">
                    <a:lumMod val="75000"/>
                    <a:lumOff val="25000"/>
                  </a:schemeClr>
                </a:solidFill>
              </a:defRPr>
            </a:lvl4pPr>
            <a:lvl5pPr>
              <a:defRPr sz="12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a:extLst>
              <a:ext uri="{FF2B5EF4-FFF2-40B4-BE49-F238E27FC236}">
                <a16:creationId xmlns:a16="http://schemas.microsoft.com/office/drawing/2014/main" id="{B58768C3-8315-3411-54A8-2C8239251263}"/>
              </a:ext>
            </a:extLst>
          </p:cNvPr>
          <p:cNvSpPr>
            <a:spLocks noGrp="1"/>
          </p:cNvSpPr>
          <p:nvPr>
            <p:ph type="dt" sz="half" idx="17"/>
          </p:nvPr>
        </p:nvSpPr>
        <p:spPr/>
        <p:txBody>
          <a:bodyPr/>
          <a:lstStyle/>
          <a:p>
            <a:endParaRPr lang="en-US" dirty="0"/>
          </a:p>
        </p:txBody>
      </p:sp>
      <p:sp>
        <p:nvSpPr>
          <p:cNvPr id="6" name="Footer Placeholder 5">
            <a:extLst>
              <a:ext uri="{FF2B5EF4-FFF2-40B4-BE49-F238E27FC236}">
                <a16:creationId xmlns:a16="http://schemas.microsoft.com/office/drawing/2014/main" id="{28938FEB-D648-AE71-0FA1-805FFC832488}"/>
              </a:ext>
            </a:extLst>
          </p:cNvPr>
          <p:cNvSpPr>
            <a:spLocks noGrp="1"/>
          </p:cNvSpPr>
          <p:nvPr>
            <p:ph type="ftr" sz="quarter" idx="18"/>
          </p:nvPr>
        </p:nvSpPr>
        <p:spPr/>
        <p:txBody>
          <a:bodyPr/>
          <a:lstStyle/>
          <a:p>
            <a:endParaRPr lang="en-US" dirty="0"/>
          </a:p>
        </p:txBody>
      </p:sp>
    </p:spTree>
    <p:extLst>
      <p:ext uri="{BB962C8B-B14F-4D97-AF65-F5344CB8AC3E}">
        <p14:creationId xmlns:p14="http://schemas.microsoft.com/office/powerpoint/2010/main" val="3750384687"/>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showMasterSp="0" preserve="1" userDrawn="1">
  <p:cSld name="Title - 3 Pics (vertical)">
    <p:bg>
      <p:bgPr>
        <a:solidFill>
          <a:schemeClr val="tx1"/>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5556BFFC-FD6D-D4CC-D857-29E26DC42C8B}"/>
              </a:ext>
            </a:extLst>
          </p:cNvPr>
          <p:cNvPicPr>
            <a:picLocks noChangeAspect="1"/>
          </p:cNvPicPr>
          <p:nvPr userDrawn="1"/>
        </p:nvPicPr>
        <p:blipFill>
          <a:blip r:embed="rId2">
            <a:alphaModFix amt="15000"/>
            <a:extLst>
              <a:ext uri="{28A0092B-C50C-407E-A947-70E740481C1C}">
                <a14:useLocalDpi xmlns:a14="http://schemas.microsoft.com/office/drawing/2010/main"/>
              </a:ext>
            </a:extLst>
          </a:blip>
          <a:stretch>
            <a:fillRect/>
          </a:stretch>
        </p:blipFill>
        <p:spPr>
          <a:xfrm>
            <a:off x="20657" y="0"/>
            <a:ext cx="12188389" cy="6858000"/>
          </a:xfrm>
          <a:prstGeom prst="rect">
            <a:avLst/>
          </a:prstGeom>
        </p:spPr>
      </p:pic>
      <p:sp>
        <p:nvSpPr>
          <p:cNvPr id="16" name="TextBox 15"/>
          <p:cNvSpPr txBox="1"/>
          <p:nvPr userDrawn="1"/>
        </p:nvSpPr>
        <p:spPr>
          <a:xfrm>
            <a:off x="266700" y="5217495"/>
            <a:ext cx="4337105" cy="357790"/>
          </a:xfrm>
          <a:prstGeom prst="rect">
            <a:avLst/>
          </a:prstGeom>
          <a:noFill/>
          <a:ln>
            <a:solidFill>
              <a:schemeClr val="accent3"/>
            </a:solidFill>
          </a:ln>
        </p:spPr>
        <p:txBody>
          <a:bodyPr wrap="square" lIns="91440" tIns="0">
            <a:spAutoFit/>
          </a:bodyPr>
          <a:lstStyle/>
          <a:p>
            <a:r>
              <a:rPr lang="en-US" altLang="en-US" sz="675" i="1" dirty="0">
                <a:solidFill>
                  <a:schemeClr val="tx2"/>
                </a:solidFill>
              </a:rPr>
              <a:t>“</a:t>
            </a:r>
            <a:r>
              <a:rPr lang="en-US" sz="675" i="1" dirty="0">
                <a:solidFill>
                  <a:schemeClr val="tx2"/>
                </a:solidFill>
              </a:rPr>
              <a:t>The views, opinions and findings contained in this report are those of the authors(s) and should not be construed as an official Department of the Army position, policy or decision, unless so designated by other official documentation.</a:t>
            </a:r>
            <a:r>
              <a:rPr lang="en-US" altLang="en-US" sz="675" i="1" dirty="0">
                <a:solidFill>
                  <a:schemeClr val="tx2"/>
                </a:solidFill>
              </a:rPr>
              <a:t>”</a:t>
            </a:r>
            <a:endParaRPr lang="en-US" sz="675" i="1" dirty="0">
              <a:solidFill>
                <a:schemeClr val="tx2"/>
              </a:solidFill>
            </a:endParaRPr>
          </a:p>
        </p:txBody>
      </p:sp>
      <p:sp>
        <p:nvSpPr>
          <p:cNvPr id="18" name="Picture Placeholder 16"/>
          <p:cNvSpPr>
            <a:spLocks noGrp="1" noChangeAspect="1"/>
          </p:cNvSpPr>
          <p:nvPr>
            <p:ph type="pic" sz="quarter" idx="13"/>
          </p:nvPr>
        </p:nvSpPr>
        <p:spPr>
          <a:xfrm>
            <a:off x="8500460" y="3880886"/>
            <a:ext cx="3424840" cy="2548885"/>
          </a:xfrm>
          <a:prstGeom prst="rect">
            <a:avLst/>
          </a:prstGeom>
          <a:solidFill>
            <a:schemeClr val="tx2"/>
          </a:solidFill>
          <a:ln>
            <a:no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none"/>
        </p:style>
        <p:txBody>
          <a:bodyPr/>
          <a:lstStyle>
            <a:lvl1pPr>
              <a:defRPr>
                <a:ln>
                  <a:noFill/>
                </a:ln>
              </a:defRPr>
            </a:lvl1pPr>
          </a:lstStyle>
          <a:p>
            <a:r>
              <a:rPr lang="en-US" dirty="0"/>
              <a:t>Click icon to add picture</a:t>
            </a:r>
          </a:p>
        </p:txBody>
      </p:sp>
      <p:sp>
        <p:nvSpPr>
          <p:cNvPr id="19" name="Picture Placeholder 16"/>
          <p:cNvSpPr>
            <a:spLocks noGrp="1" noChangeAspect="1"/>
          </p:cNvSpPr>
          <p:nvPr>
            <p:ph type="pic" sz="quarter" idx="14"/>
          </p:nvPr>
        </p:nvSpPr>
        <p:spPr>
          <a:xfrm>
            <a:off x="8500460" y="1227138"/>
            <a:ext cx="3424840" cy="2548885"/>
          </a:xfrm>
          <a:prstGeom prst="rect">
            <a:avLst/>
          </a:prstGeom>
          <a:solidFill>
            <a:schemeClr val="tx2"/>
          </a:solidFill>
          <a:ln>
            <a:no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none"/>
        </p:style>
        <p:txBody>
          <a:bodyPr/>
          <a:lstStyle>
            <a:lvl1pPr>
              <a:defRPr>
                <a:ln>
                  <a:noFill/>
                </a:ln>
              </a:defRPr>
            </a:lvl1pPr>
          </a:lstStyle>
          <a:p>
            <a:r>
              <a:rPr lang="en-US" dirty="0"/>
              <a:t>Click icon to add picture</a:t>
            </a:r>
          </a:p>
        </p:txBody>
      </p:sp>
      <p:sp>
        <p:nvSpPr>
          <p:cNvPr id="20" name="Picture Placeholder 16"/>
          <p:cNvSpPr>
            <a:spLocks noGrp="1" noChangeAspect="1"/>
          </p:cNvSpPr>
          <p:nvPr>
            <p:ph type="pic" sz="quarter" idx="15"/>
          </p:nvPr>
        </p:nvSpPr>
        <p:spPr>
          <a:xfrm>
            <a:off x="4726057" y="1227138"/>
            <a:ext cx="3689406" cy="5211649"/>
          </a:xfrm>
          <a:prstGeom prst="rect">
            <a:avLst/>
          </a:prstGeom>
          <a:solidFill>
            <a:schemeClr val="tx2"/>
          </a:solidFill>
          <a:ln>
            <a:no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none"/>
        </p:style>
        <p:txBody>
          <a:bodyPr/>
          <a:lstStyle>
            <a:lvl1pPr>
              <a:defRPr>
                <a:ln>
                  <a:noFill/>
                </a:ln>
              </a:defRPr>
            </a:lvl1pPr>
          </a:lstStyle>
          <a:p>
            <a:r>
              <a:rPr lang="en-US" dirty="0"/>
              <a:t>Click icon to add picture</a:t>
            </a:r>
          </a:p>
        </p:txBody>
      </p:sp>
      <p:sp>
        <p:nvSpPr>
          <p:cNvPr id="2" name="Title 1"/>
          <p:cNvSpPr>
            <a:spLocks noGrp="1"/>
          </p:cNvSpPr>
          <p:nvPr>
            <p:ph type="title"/>
          </p:nvPr>
        </p:nvSpPr>
        <p:spPr>
          <a:xfrm>
            <a:off x="266700" y="246490"/>
            <a:ext cx="11658600" cy="858437"/>
          </a:xfrm>
          <a:noFill/>
          <a:ln w="12700">
            <a:solidFill>
              <a:schemeClr val="accent3"/>
            </a:solidFill>
          </a:ln>
        </p:spPr>
        <p:txBody>
          <a:bodyPr/>
          <a:lstStyle>
            <a:lvl1pPr>
              <a:defRPr>
                <a:ln>
                  <a:noFill/>
                </a:ln>
                <a:solidFill>
                  <a:schemeClr val="accent3"/>
                </a:solidFill>
              </a:defRPr>
            </a:lvl1pPr>
          </a:lstStyle>
          <a:p>
            <a:r>
              <a:rPr lang="en-US" dirty="0"/>
              <a:t>Click to edit Master title style</a:t>
            </a:r>
          </a:p>
        </p:txBody>
      </p:sp>
      <p:sp>
        <p:nvSpPr>
          <p:cNvPr id="4" name="Text Placeholder 3"/>
          <p:cNvSpPr>
            <a:spLocks noGrp="1"/>
          </p:cNvSpPr>
          <p:nvPr>
            <p:ph type="body" sz="quarter" idx="16"/>
          </p:nvPr>
        </p:nvSpPr>
        <p:spPr>
          <a:xfrm>
            <a:off x="266700" y="1227138"/>
            <a:ext cx="4337105" cy="3957637"/>
          </a:xfrm>
          <a:ln>
            <a:solidFill>
              <a:schemeClr val="accent3"/>
            </a:solidFill>
          </a:ln>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6" name="Picture 5" descr="A picture containing qr code&#10;&#10;Description automatically generated">
            <a:extLst>
              <a:ext uri="{FF2B5EF4-FFF2-40B4-BE49-F238E27FC236}">
                <a16:creationId xmlns:a16="http://schemas.microsoft.com/office/drawing/2014/main" id="{C912A723-62E0-165E-E69D-37E2F11B60E2}"/>
              </a:ext>
            </a:extLst>
          </p:cNvPr>
          <p:cNvPicPr>
            <a:picLocks noChangeAspect="1"/>
          </p:cNvPicPr>
          <p:nvPr userDrawn="1"/>
        </p:nvPicPr>
        <p:blipFill>
          <a:blip r:embed="rId3"/>
          <a:stretch>
            <a:fillRect/>
          </a:stretch>
        </p:blipFill>
        <p:spPr>
          <a:xfrm>
            <a:off x="190500" y="5602330"/>
            <a:ext cx="2402348" cy="1065985"/>
          </a:xfrm>
          <a:prstGeom prst="rect">
            <a:avLst/>
          </a:prstGeom>
        </p:spPr>
      </p:pic>
    </p:spTree>
    <p:extLst>
      <p:ext uri="{BB962C8B-B14F-4D97-AF65-F5344CB8AC3E}">
        <p14:creationId xmlns:p14="http://schemas.microsoft.com/office/powerpoint/2010/main" val="479915149"/>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Pr>
        <a:solidFill>
          <a:schemeClr val="tx1"/>
        </a:solidFill>
        <a:effectLst/>
      </p:bgPr>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C0F2E2B7-DF31-70A6-E4D2-4624E105957F}"/>
              </a:ext>
            </a:extLst>
          </p:cNvPr>
          <p:cNvPicPr>
            <a:picLocks noChangeAspect="1"/>
          </p:cNvPicPr>
          <p:nvPr userDrawn="1"/>
        </p:nvPicPr>
        <p:blipFill>
          <a:blip r:embed="rId2">
            <a:alphaModFix amt="15000"/>
            <a:extLst>
              <a:ext uri="{28A0092B-C50C-407E-A947-70E740481C1C}">
                <a14:useLocalDpi xmlns:a14="http://schemas.microsoft.com/office/drawing/2010/main"/>
              </a:ext>
            </a:extLst>
          </a:blip>
          <a:stretch>
            <a:fillRect/>
          </a:stretch>
        </p:blipFill>
        <p:spPr>
          <a:xfrm>
            <a:off x="20657" y="0"/>
            <a:ext cx="12188389" cy="6858000"/>
          </a:xfrm>
          <a:prstGeom prst="rect">
            <a:avLst/>
          </a:prstGeom>
        </p:spPr>
      </p:pic>
      <p:sp>
        <p:nvSpPr>
          <p:cNvPr id="2" name="Title 1">
            <a:extLst>
              <a:ext uri="{FF2B5EF4-FFF2-40B4-BE49-F238E27FC236}">
                <a16:creationId xmlns:a16="http://schemas.microsoft.com/office/drawing/2014/main" id="{4141B23B-C834-C81E-D8E7-0BA48DA2587E}"/>
              </a:ext>
            </a:extLst>
          </p:cNvPr>
          <p:cNvSpPr>
            <a:spLocks noGrp="1"/>
          </p:cNvSpPr>
          <p:nvPr>
            <p:ph type="title"/>
          </p:nvPr>
        </p:nvSpPr>
        <p:spPr>
          <a:xfrm>
            <a:off x="839788" y="457200"/>
            <a:ext cx="3932237" cy="1600200"/>
          </a:xfrm>
          <a:ln>
            <a:solidFill>
              <a:schemeClr val="accent3"/>
            </a:solidFill>
          </a:ln>
        </p:spPr>
        <p:txBody>
          <a:bodyPr anchor="b"/>
          <a:lstStyle>
            <a:lvl1pPr>
              <a:defRPr sz="3200">
                <a:solidFill>
                  <a:schemeClr val="accent3"/>
                </a:solidFill>
              </a:defRPr>
            </a:lvl1pPr>
          </a:lstStyle>
          <a:p>
            <a:r>
              <a:rPr lang="en-US" dirty="0"/>
              <a:t>Click to edit Master title style</a:t>
            </a:r>
          </a:p>
        </p:txBody>
      </p:sp>
      <p:sp>
        <p:nvSpPr>
          <p:cNvPr id="3" name="Picture Placeholder 2">
            <a:extLst>
              <a:ext uri="{FF2B5EF4-FFF2-40B4-BE49-F238E27FC236}">
                <a16:creationId xmlns:a16="http://schemas.microsoft.com/office/drawing/2014/main" id="{2AAF989E-3D4E-5DEB-5949-C26E481EBBD7}"/>
              </a:ext>
            </a:extLst>
          </p:cNvPr>
          <p:cNvSpPr>
            <a:spLocks noGrp="1"/>
          </p:cNvSpPr>
          <p:nvPr>
            <p:ph type="pic" idx="1"/>
          </p:nvPr>
        </p:nvSpPr>
        <p:spPr>
          <a:xfrm>
            <a:off x="5183188" y="457200"/>
            <a:ext cx="6172200" cy="5038825"/>
          </a:xfrm>
          <a:solidFill>
            <a:schemeClr val="tx2"/>
          </a:solidFill>
        </p:spPr>
        <p:txBody>
          <a:bodyPr/>
          <a:lstStyle>
            <a:lvl1pPr marL="0" indent="0">
              <a:buNone/>
              <a:defRPr sz="3200">
                <a:solidFill>
                  <a:schemeClr val="tx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a:extLst>
              <a:ext uri="{FF2B5EF4-FFF2-40B4-BE49-F238E27FC236}">
                <a16:creationId xmlns:a16="http://schemas.microsoft.com/office/drawing/2014/main" id="{243D5C51-ECC5-2E2F-3751-18DE050DFD6B}"/>
              </a:ext>
            </a:extLst>
          </p:cNvPr>
          <p:cNvSpPr>
            <a:spLocks noGrp="1"/>
          </p:cNvSpPr>
          <p:nvPr>
            <p:ph type="body" sz="half" idx="2"/>
          </p:nvPr>
        </p:nvSpPr>
        <p:spPr>
          <a:xfrm>
            <a:off x="839788" y="2194560"/>
            <a:ext cx="3932237" cy="3301465"/>
          </a:xfrm>
          <a:ln>
            <a:solidFill>
              <a:schemeClr val="accent3"/>
            </a:solidFill>
          </a:ln>
        </p:spPr>
        <p:txBody>
          <a:bodyPr/>
          <a:lstStyle>
            <a:lvl1pPr marL="0" indent="0">
              <a:buNone/>
              <a:defRPr sz="1600">
                <a:solidFill>
                  <a:schemeClr val="tx2"/>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pic>
        <p:nvPicPr>
          <p:cNvPr id="8" name="Picture 7" descr="A picture containing qr code&#10;&#10;Description automatically generated">
            <a:extLst>
              <a:ext uri="{FF2B5EF4-FFF2-40B4-BE49-F238E27FC236}">
                <a16:creationId xmlns:a16="http://schemas.microsoft.com/office/drawing/2014/main" id="{352CF3A3-D550-E6AC-ECAB-2839AC0D0355}"/>
              </a:ext>
            </a:extLst>
          </p:cNvPr>
          <p:cNvPicPr>
            <a:picLocks noChangeAspect="1"/>
          </p:cNvPicPr>
          <p:nvPr userDrawn="1"/>
        </p:nvPicPr>
        <p:blipFill>
          <a:blip r:embed="rId3"/>
          <a:stretch>
            <a:fillRect/>
          </a:stretch>
        </p:blipFill>
        <p:spPr>
          <a:xfrm>
            <a:off x="190500" y="5602330"/>
            <a:ext cx="2402348" cy="1065985"/>
          </a:xfrm>
          <a:prstGeom prst="rect">
            <a:avLst/>
          </a:prstGeom>
        </p:spPr>
      </p:pic>
    </p:spTree>
    <p:extLst>
      <p:ext uri="{BB962C8B-B14F-4D97-AF65-F5344CB8AC3E}">
        <p14:creationId xmlns:p14="http://schemas.microsoft.com/office/powerpoint/2010/main" val="797416281"/>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6" name="Content Placeholder 5"/>
          <p:cNvSpPr>
            <a:spLocks noGrp="1"/>
          </p:cNvSpPr>
          <p:nvPr>
            <p:ph sz="quarter" idx="10"/>
          </p:nvPr>
        </p:nvSpPr>
        <p:spPr>
          <a:xfrm>
            <a:off x="266700" y="1028700"/>
            <a:ext cx="11658600" cy="56007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a:extLst>
              <a:ext uri="{FF2B5EF4-FFF2-40B4-BE49-F238E27FC236}">
                <a16:creationId xmlns:a16="http://schemas.microsoft.com/office/drawing/2014/main" id="{3379E246-DB27-040E-95D2-B26EAF143D30}"/>
              </a:ext>
            </a:extLst>
          </p:cNvPr>
          <p:cNvSpPr>
            <a:spLocks noGrp="1"/>
          </p:cNvSpPr>
          <p:nvPr>
            <p:ph type="dt" sz="half" idx="11"/>
          </p:nvPr>
        </p:nvSpPr>
        <p:spPr/>
        <p:txBody>
          <a:bodyPr/>
          <a:lstStyle/>
          <a:p>
            <a:endParaRPr lang="en-US" dirty="0"/>
          </a:p>
        </p:txBody>
      </p:sp>
      <p:sp>
        <p:nvSpPr>
          <p:cNvPr id="7" name="Footer Placeholder 6">
            <a:extLst>
              <a:ext uri="{FF2B5EF4-FFF2-40B4-BE49-F238E27FC236}">
                <a16:creationId xmlns:a16="http://schemas.microsoft.com/office/drawing/2014/main" id="{CFD0F5C1-A6E1-A37D-C392-0E742FAC1C2F}"/>
              </a:ext>
            </a:extLst>
          </p:cNvPr>
          <p:cNvSpPr>
            <a:spLocks noGrp="1"/>
          </p:cNvSpPr>
          <p:nvPr>
            <p:ph type="ftr" sz="quarter" idx="12"/>
          </p:nvPr>
        </p:nvSpPr>
        <p:spPr/>
        <p:txBody>
          <a:bodyPr/>
          <a:lstStyle/>
          <a:p>
            <a:endParaRPr lang="en-US" dirty="0"/>
          </a:p>
        </p:txBody>
      </p:sp>
      <p:sp>
        <p:nvSpPr>
          <p:cNvPr id="2" name="Title 1">
            <a:extLst>
              <a:ext uri="{FF2B5EF4-FFF2-40B4-BE49-F238E27FC236}">
                <a16:creationId xmlns:a16="http://schemas.microsoft.com/office/drawing/2014/main" id="{3B3BB445-F4B7-CADC-0D0E-2F77E6D29AB5}"/>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860346054"/>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Title and Content - 2 Columns">
    <p:spTree>
      <p:nvGrpSpPr>
        <p:cNvPr id="1" name=""/>
        <p:cNvGrpSpPr/>
        <p:nvPr/>
      </p:nvGrpSpPr>
      <p:grpSpPr>
        <a:xfrm>
          <a:off x="0" y="0"/>
          <a:ext cx="0" cy="0"/>
          <a:chOff x="0" y="0"/>
          <a:chExt cx="0" cy="0"/>
        </a:xfrm>
      </p:grpSpPr>
      <p:sp>
        <p:nvSpPr>
          <p:cNvPr id="8" name="Content Placeholder 3"/>
          <p:cNvSpPr>
            <a:spLocks noGrp="1"/>
          </p:cNvSpPr>
          <p:nvPr>
            <p:ph sz="quarter" idx="10"/>
          </p:nvPr>
        </p:nvSpPr>
        <p:spPr>
          <a:xfrm>
            <a:off x="266700" y="1028700"/>
            <a:ext cx="11658600" cy="5600700"/>
          </a:xfrm>
        </p:spPr>
        <p:txBody>
          <a:bodyPr numCol="2"/>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a:extLst>
              <a:ext uri="{FF2B5EF4-FFF2-40B4-BE49-F238E27FC236}">
                <a16:creationId xmlns:a16="http://schemas.microsoft.com/office/drawing/2014/main" id="{76C7A763-F7D0-2074-5F3F-2D1DA1226607}"/>
              </a:ext>
            </a:extLst>
          </p:cNvPr>
          <p:cNvSpPr>
            <a:spLocks noGrp="1"/>
          </p:cNvSpPr>
          <p:nvPr>
            <p:ph type="dt" sz="half" idx="11"/>
          </p:nvPr>
        </p:nvSpPr>
        <p:spPr/>
        <p:txBody>
          <a:bodyPr/>
          <a:lstStyle/>
          <a:p>
            <a:endParaRPr lang="en-US" dirty="0"/>
          </a:p>
        </p:txBody>
      </p:sp>
      <p:sp>
        <p:nvSpPr>
          <p:cNvPr id="6" name="Footer Placeholder 5">
            <a:extLst>
              <a:ext uri="{FF2B5EF4-FFF2-40B4-BE49-F238E27FC236}">
                <a16:creationId xmlns:a16="http://schemas.microsoft.com/office/drawing/2014/main" id="{BB5C1216-5C4C-C44D-DE08-88D5BFB6266F}"/>
              </a:ext>
            </a:extLst>
          </p:cNvPr>
          <p:cNvSpPr>
            <a:spLocks noGrp="1"/>
          </p:cNvSpPr>
          <p:nvPr>
            <p:ph type="ftr" sz="quarter" idx="12"/>
          </p:nvPr>
        </p:nvSpPr>
        <p:spPr/>
        <p:txBody>
          <a:bodyPr/>
          <a:lstStyle/>
          <a:p>
            <a:endParaRPr lang="en-US" dirty="0"/>
          </a:p>
        </p:txBody>
      </p:sp>
      <p:sp>
        <p:nvSpPr>
          <p:cNvPr id="3" name="Title 2">
            <a:extLst>
              <a:ext uri="{FF2B5EF4-FFF2-40B4-BE49-F238E27FC236}">
                <a16:creationId xmlns:a16="http://schemas.microsoft.com/office/drawing/2014/main" id="{3F0C188E-247B-9C3F-A9A1-C83CFE759AA9}"/>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4237821533"/>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Title and Content - 3 Columns">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Click to edit Master title style</a:t>
            </a:r>
          </a:p>
        </p:txBody>
      </p:sp>
      <p:sp>
        <p:nvSpPr>
          <p:cNvPr id="9" name="Content Placeholder 3"/>
          <p:cNvSpPr>
            <a:spLocks noGrp="1"/>
          </p:cNvSpPr>
          <p:nvPr>
            <p:ph sz="quarter" idx="12"/>
          </p:nvPr>
        </p:nvSpPr>
        <p:spPr>
          <a:xfrm>
            <a:off x="266700" y="1028700"/>
            <a:ext cx="11658600" cy="5600700"/>
          </a:xfrm>
        </p:spPr>
        <p:txBody>
          <a:bodyPr numCol="3"/>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a:extLst>
              <a:ext uri="{FF2B5EF4-FFF2-40B4-BE49-F238E27FC236}">
                <a16:creationId xmlns:a16="http://schemas.microsoft.com/office/drawing/2014/main" id="{9AFC9BA2-EC81-5287-D39F-725A5EC32471}"/>
              </a:ext>
            </a:extLst>
          </p:cNvPr>
          <p:cNvSpPr>
            <a:spLocks noGrp="1"/>
          </p:cNvSpPr>
          <p:nvPr>
            <p:ph type="dt" sz="half" idx="13"/>
          </p:nvPr>
        </p:nvSpPr>
        <p:spPr/>
        <p:txBody>
          <a:bodyPr/>
          <a:lstStyle/>
          <a:p>
            <a:endParaRPr lang="en-US" dirty="0"/>
          </a:p>
        </p:txBody>
      </p:sp>
      <p:sp>
        <p:nvSpPr>
          <p:cNvPr id="6" name="Footer Placeholder 5">
            <a:extLst>
              <a:ext uri="{FF2B5EF4-FFF2-40B4-BE49-F238E27FC236}">
                <a16:creationId xmlns:a16="http://schemas.microsoft.com/office/drawing/2014/main" id="{FE97BF52-3E27-86B6-23FC-B495D58A6360}"/>
              </a:ext>
            </a:extLst>
          </p:cNvPr>
          <p:cNvSpPr>
            <a:spLocks noGrp="1"/>
          </p:cNvSpPr>
          <p:nvPr>
            <p:ph type="ftr" sz="quarter" idx="14"/>
          </p:nvPr>
        </p:nvSpPr>
        <p:spPr/>
        <p:txBody>
          <a:bodyPr/>
          <a:lstStyle/>
          <a:p>
            <a:endParaRPr lang="en-US" dirty="0"/>
          </a:p>
        </p:txBody>
      </p:sp>
    </p:spTree>
    <p:extLst>
      <p:ext uri="{BB962C8B-B14F-4D97-AF65-F5344CB8AC3E}">
        <p14:creationId xmlns:p14="http://schemas.microsoft.com/office/powerpoint/2010/main" val="72023699"/>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Title and Picture with Caption">
    <p:spTree>
      <p:nvGrpSpPr>
        <p:cNvPr id="1" name=""/>
        <p:cNvGrpSpPr/>
        <p:nvPr/>
      </p:nvGrpSpPr>
      <p:grpSpPr>
        <a:xfrm>
          <a:off x="0" y="0"/>
          <a:ext cx="0" cy="0"/>
          <a:chOff x="0" y="0"/>
          <a:chExt cx="0" cy="0"/>
        </a:xfrm>
      </p:grpSpPr>
      <p:sp>
        <p:nvSpPr>
          <p:cNvPr id="21" name="Text Placeholder 2"/>
          <p:cNvSpPr>
            <a:spLocks noGrp="1"/>
          </p:cNvSpPr>
          <p:nvPr>
            <p:ph idx="1"/>
          </p:nvPr>
        </p:nvSpPr>
        <p:spPr bwMode="auto">
          <a:xfrm>
            <a:off x="266700" y="6191103"/>
            <a:ext cx="11658600" cy="438297"/>
          </a:xfrm>
          <a:prstGeom prst="rect">
            <a:avLst/>
          </a:prstGeom>
          <a:noFill/>
          <a:ln w="9525">
            <a:noFill/>
            <a:miter lim="800000"/>
            <a:headEnd/>
            <a:tailEnd/>
          </a:ln>
        </p:spPr>
        <p:txBody>
          <a:bodyPr lIns="91440" tIns="0" numCol="1"/>
          <a:lstStyle>
            <a:lvl1pPr marL="0" indent="0">
              <a:buNone/>
              <a:defRPr sz="900">
                <a:solidFill>
                  <a:schemeClr val="tx1">
                    <a:lumMod val="75000"/>
                    <a:lumOff val="25000"/>
                  </a:schemeClr>
                </a:solidFill>
              </a:defRPr>
            </a:lvl1pPr>
            <a:lvl2pPr>
              <a:defRPr sz="1350">
                <a:solidFill>
                  <a:srgbClr val="83847A"/>
                </a:solidFill>
              </a:defRPr>
            </a:lvl2pPr>
            <a:lvl3pPr>
              <a:defRPr sz="1125">
                <a:solidFill>
                  <a:srgbClr val="83847A"/>
                </a:solidFill>
              </a:defRPr>
            </a:lvl3pPr>
            <a:lvl4pPr>
              <a:defRPr sz="1125">
                <a:solidFill>
                  <a:srgbClr val="83847A"/>
                </a:solidFill>
              </a:defRPr>
            </a:lvl4pPr>
            <a:lvl5pPr>
              <a:defRPr sz="1125">
                <a:solidFill>
                  <a:srgbClr val="83847A"/>
                </a:solidFill>
              </a:defRPr>
            </a:lvl5pPr>
          </a:lstStyle>
          <a:p>
            <a:pPr lvl="0"/>
            <a:r>
              <a:rPr lang="en-US" noProof="0" dirty="0"/>
              <a:t>Click to edit Master text styles</a:t>
            </a:r>
          </a:p>
        </p:txBody>
      </p:sp>
      <p:sp>
        <p:nvSpPr>
          <p:cNvPr id="4" name="Title 3"/>
          <p:cNvSpPr>
            <a:spLocks noGrp="1"/>
          </p:cNvSpPr>
          <p:nvPr>
            <p:ph type="title"/>
          </p:nvPr>
        </p:nvSpPr>
        <p:spPr/>
        <p:txBody>
          <a:bodyPr/>
          <a:lstStyle/>
          <a:p>
            <a:r>
              <a:rPr lang="en-US" dirty="0"/>
              <a:t>Click to edit Master title style</a:t>
            </a:r>
          </a:p>
        </p:txBody>
      </p:sp>
      <p:sp>
        <p:nvSpPr>
          <p:cNvPr id="10" name="Content Placeholder 3"/>
          <p:cNvSpPr>
            <a:spLocks noGrp="1"/>
          </p:cNvSpPr>
          <p:nvPr>
            <p:ph sz="quarter" idx="12"/>
          </p:nvPr>
        </p:nvSpPr>
        <p:spPr>
          <a:xfrm>
            <a:off x="266700" y="1028700"/>
            <a:ext cx="11658600" cy="5086349"/>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Date Placeholder 1">
            <a:extLst>
              <a:ext uri="{FF2B5EF4-FFF2-40B4-BE49-F238E27FC236}">
                <a16:creationId xmlns:a16="http://schemas.microsoft.com/office/drawing/2014/main" id="{67CF58A5-50A2-4609-9528-306C52949FE4}"/>
              </a:ext>
            </a:extLst>
          </p:cNvPr>
          <p:cNvSpPr>
            <a:spLocks noGrp="1"/>
          </p:cNvSpPr>
          <p:nvPr>
            <p:ph type="dt" sz="half" idx="13"/>
          </p:nvPr>
        </p:nvSpPr>
        <p:spPr>
          <a:xfrm>
            <a:off x="8842515" y="6653150"/>
            <a:ext cx="2761673" cy="137160"/>
          </a:xfrm>
          <a:prstGeom prst="rect">
            <a:avLst/>
          </a:prstGeom>
        </p:spPr>
        <p:txBody>
          <a:bodyPr/>
          <a:lstStyle/>
          <a:p>
            <a:endParaRPr lang="en-US" dirty="0"/>
          </a:p>
        </p:txBody>
      </p:sp>
      <p:sp>
        <p:nvSpPr>
          <p:cNvPr id="3" name="Footer Placeholder 2">
            <a:extLst>
              <a:ext uri="{FF2B5EF4-FFF2-40B4-BE49-F238E27FC236}">
                <a16:creationId xmlns:a16="http://schemas.microsoft.com/office/drawing/2014/main" id="{13141E4A-7726-4CDD-AEE9-576AC0A57297}"/>
              </a:ext>
            </a:extLst>
          </p:cNvPr>
          <p:cNvSpPr>
            <a:spLocks noGrp="1"/>
          </p:cNvSpPr>
          <p:nvPr>
            <p:ph type="ftr" sz="quarter" idx="14"/>
          </p:nvPr>
        </p:nvSpPr>
        <p:spPr>
          <a:xfrm>
            <a:off x="266700" y="6653150"/>
            <a:ext cx="2901373" cy="137160"/>
          </a:xfrm>
          <a:prstGeom prst="rect">
            <a:avLst/>
          </a:prstGeom>
        </p:spPr>
        <p:txBody>
          <a:bodyPr/>
          <a:lstStyle/>
          <a:p>
            <a:endParaRPr lang="en-US" dirty="0"/>
          </a:p>
        </p:txBody>
      </p:sp>
    </p:spTree>
    <p:extLst>
      <p:ext uri="{BB962C8B-B14F-4D97-AF65-F5344CB8AC3E}">
        <p14:creationId xmlns:p14="http://schemas.microsoft.com/office/powerpoint/2010/main" val="1683895260"/>
      </p:ext>
    </p:extLst>
  </p:cSld>
  <p:clrMapOvr>
    <a:masterClrMapping/>
  </p:clrMapOvr>
  <p:extLst>
    <p:ext uri="{DCECCB84-F9BA-43D5-87BE-67443E8EF086}">
      <p15:sldGuideLst xmlns:p15="http://schemas.microsoft.com/office/powerpoint/2012/main"/>
    </p:ext>
  </p:extLst>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Title - 2 Sections">
    <p:spTree>
      <p:nvGrpSpPr>
        <p:cNvPr id="1" name=""/>
        <p:cNvGrpSpPr/>
        <p:nvPr/>
      </p:nvGrpSpPr>
      <p:grpSpPr>
        <a:xfrm>
          <a:off x="0" y="0"/>
          <a:ext cx="0" cy="0"/>
          <a:chOff x="0" y="0"/>
          <a:chExt cx="0" cy="0"/>
        </a:xfrm>
      </p:grpSpPr>
      <p:sp>
        <p:nvSpPr>
          <p:cNvPr id="3" name="Content Placeholder 2"/>
          <p:cNvSpPr>
            <a:spLocks noGrp="1"/>
          </p:cNvSpPr>
          <p:nvPr>
            <p:ph sz="quarter" idx="15"/>
          </p:nvPr>
        </p:nvSpPr>
        <p:spPr>
          <a:xfrm>
            <a:off x="266700" y="1028700"/>
            <a:ext cx="5721406" cy="5600700"/>
          </a:xfrm>
        </p:spPr>
        <p:txBody>
          <a:bodyPr/>
          <a:lstStyle>
            <a:lvl1pPr>
              <a:defRPr sz="1200">
                <a:solidFill>
                  <a:schemeClr val="tx1">
                    <a:lumMod val="75000"/>
                    <a:lumOff val="25000"/>
                  </a:schemeClr>
                </a:solidFill>
              </a:defRPr>
            </a:lvl1pPr>
            <a:lvl2pPr>
              <a:defRPr sz="1200">
                <a:solidFill>
                  <a:schemeClr val="tx1">
                    <a:lumMod val="75000"/>
                    <a:lumOff val="25000"/>
                  </a:schemeClr>
                </a:solidFill>
              </a:defRPr>
            </a:lvl2pPr>
            <a:lvl3pPr>
              <a:defRPr sz="1200">
                <a:solidFill>
                  <a:schemeClr val="tx1">
                    <a:lumMod val="75000"/>
                    <a:lumOff val="25000"/>
                  </a:schemeClr>
                </a:solidFill>
              </a:defRPr>
            </a:lvl3pPr>
            <a:lvl4pPr>
              <a:defRPr sz="1200">
                <a:solidFill>
                  <a:schemeClr val="tx1">
                    <a:lumMod val="75000"/>
                    <a:lumOff val="25000"/>
                  </a:schemeClr>
                </a:solidFill>
              </a:defRPr>
            </a:lvl4pPr>
            <a:lvl5pPr>
              <a:defRPr sz="12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1"/>
          <p:cNvSpPr>
            <a:spLocks noGrp="1"/>
          </p:cNvSpPr>
          <p:nvPr>
            <p:ph type="title"/>
          </p:nvPr>
        </p:nvSpPr>
        <p:spPr/>
        <p:txBody>
          <a:bodyPr/>
          <a:lstStyle/>
          <a:p>
            <a:r>
              <a:rPr lang="en-US" dirty="0"/>
              <a:t>Click to edit Master title style</a:t>
            </a:r>
          </a:p>
        </p:txBody>
      </p:sp>
      <p:sp>
        <p:nvSpPr>
          <p:cNvPr id="11" name="Content Placeholder 2"/>
          <p:cNvSpPr>
            <a:spLocks noGrp="1"/>
          </p:cNvSpPr>
          <p:nvPr>
            <p:ph sz="quarter" idx="19"/>
          </p:nvPr>
        </p:nvSpPr>
        <p:spPr>
          <a:xfrm>
            <a:off x="6203894" y="1028700"/>
            <a:ext cx="5721406" cy="5600700"/>
          </a:xfrm>
        </p:spPr>
        <p:txBody>
          <a:bodyPr/>
          <a:lstStyle>
            <a:lvl1pPr>
              <a:defRPr sz="1200">
                <a:solidFill>
                  <a:schemeClr val="tx1">
                    <a:lumMod val="75000"/>
                    <a:lumOff val="25000"/>
                  </a:schemeClr>
                </a:solidFill>
              </a:defRPr>
            </a:lvl1pPr>
            <a:lvl2pPr>
              <a:defRPr sz="1200">
                <a:solidFill>
                  <a:schemeClr val="tx1">
                    <a:lumMod val="75000"/>
                    <a:lumOff val="25000"/>
                  </a:schemeClr>
                </a:solidFill>
              </a:defRPr>
            </a:lvl2pPr>
            <a:lvl3pPr>
              <a:defRPr sz="1200">
                <a:solidFill>
                  <a:schemeClr val="tx1">
                    <a:lumMod val="75000"/>
                    <a:lumOff val="25000"/>
                  </a:schemeClr>
                </a:solidFill>
              </a:defRPr>
            </a:lvl3pPr>
            <a:lvl4pPr>
              <a:defRPr sz="1200">
                <a:solidFill>
                  <a:schemeClr val="tx1">
                    <a:lumMod val="75000"/>
                    <a:lumOff val="25000"/>
                  </a:schemeClr>
                </a:solidFill>
              </a:defRPr>
            </a:lvl4pPr>
            <a:lvl5pPr>
              <a:defRPr sz="12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Date Placeholder 5">
            <a:extLst>
              <a:ext uri="{FF2B5EF4-FFF2-40B4-BE49-F238E27FC236}">
                <a16:creationId xmlns:a16="http://schemas.microsoft.com/office/drawing/2014/main" id="{BEC9A928-C3DF-2C22-44D2-6CEAF37A2452}"/>
              </a:ext>
            </a:extLst>
          </p:cNvPr>
          <p:cNvSpPr>
            <a:spLocks noGrp="1"/>
          </p:cNvSpPr>
          <p:nvPr>
            <p:ph type="dt" sz="half" idx="20"/>
          </p:nvPr>
        </p:nvSpPr>
        <p:spPr/>
        <p:txBody>
          <a:bodyPr/>
          <a:lstStyle/>
          <a:p>
            <a:endParaRPr lang="en-US" dirty="0"/>
          </a:p>
        </p:txBody>
      </p:sp>
      <p:sp>
        <p:nvSpPr>
          <p:cNvPr id="7" name="Footer Placeholder 6">
            <a:extLst>
              <a:ext uri="{FF2B5EF4-FFF2-40B4-BE49-F238E27FC236}">
                <a16:creationId xmlns:a16="http://schemas.microsoft.com/office/drawing/2014/main" id="{F7247472-A8F5-BC75-9086-8D91A7F6A294}"/>
              </a:ext>
            </a:extLst>
          </p:cNvPr>
          <p:cNvSpPr>
            <a:spLocks noGrp="1"/>
          </p:cNvSpPr>
          <p:nvPr>
            <p:ph type="ftr" sz="quarter" idx="21"/>
          </p:nvPr>
        </p:nvSpPr>
        <p:spPr/>
        <p:txBody>
          <a:bodyPr/>
          <a:lstStyle/>
          <a:p>
            <a:endParaRPr lang="en-US" dirty="0"/>
          </a:p>
        </p:txBody>
      </p:sp>
    </p:spTree>
    <p:extLst>
      <p:ext uri="{BB962C8B-B14F-4D97-AF65-F5344CB8AC3E}">
        <p14:creationId xmlns:p14="http://schemas.microsoft.com/office/powerpoint/2010/main" val="3432088918"/>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Title - Sub-Head 2 Sections">
    <p:spTree>
      <p:nvGrpSpPr>
        <p:cNvPr id="1" name=""/>
        <p:cNvGrpSpPr/>
        <p:nvPr/>
      </p:nvGrpSpPr>
      <p:grpSpPr>
        <a:xfrm>
          <a:off x="0" y="0"/>
          <a:ext cx="0" cy="0"/>
          <a:chOff x="0" y="0"/>
          <a:chExt cx="0" cy="0"/>
        </a:xfrm>
      </p:grpSpPr>
      <p:sp>
        <p:nvSpPr>
          <p:cNvPr id="9" name="Text Placeholder 3"/>
          <p:cNvSpPr>
            <a:spLocks noGrp="1"/>
          </p:cNvSpPr>
          <p:nvPr>
            <p:ph type="body" sz="quarter" idx="13"/>
          </p:nvPr>
        </p:nvSpPr>
        <p:spPr>
          <a:xfrm>
            <a:off x="266700" y="1028700"/>
            <a:ext cx="5719572" cy="666241"/>
          </a:xfrm>
        </p:spPr>
        <p:txBody>
          <a:bodyPr bIns="0" anchor="b"/>
          <a:lstStyle>
            <a:lvl1pPr>
              <a:defRPr sz="1500">
                <a:solidFill>
                  <a:schemeClr val="tx1">
                    <a:lumMod val="75000"/>
                    <a:lumOff val="25000"/>
                  </a:schemeClr>
                </a:solidFill>
              </a:defRPr>
            </a:lvl1pPr>
          </a:lstStyle>
          <a:p>
            <a:pPr lvl="0"/>
            <a:r>
              <a:rPr lang="en-US" dirty="0"/>
              <a:t>Click to edit Master text styles</a:t>
            </a:r>
          </a:p>
        </p:txBody>
      </p:sp>
      <p:sp>
        <p:nvSpPr>
          <p:cNvPr id="13" name="Content Placeholder 2"/>
          <p:cNvSpPr>
            <a:spLocks noGrp="1"/>
          </p:cNvSpPr>
          <p:nvPr>
            <p:ph sz="quarter" idx="16"/>
          </p:nvPr>
        </p:nvSpPr>
        <p:spPr>
          <a:xfrm>
            <a:off x="266700" y="1743075"/>
            <a:ext cx="5721406" cy="4886325"/>
          </a:xfrm>
        </p:spPr>
        <p:txBody>
          <a:bodyPr/>
          <a:lstStyle>
            <a:lvl1pPr>
              <a:defRPr sz="1200">
                <a:solidFill>
                  <a:schemeClr val="tx1">
                    <a:lumMod val="75000"/>
                    <a:lumOff val="25000"/>
                  </a:schemeClr>
                </a:solidFill>
              </a:defRPr>
            </a:lvl1pPr>
            <a:lvl2pPr>
              <a:defRPr sz="1200">
                <a:solidFill>
                  <a:schemeClr val="tx1">
                    <a:lumMod val="75000"/>
                    <a:lumOff val="25000"/>
                  </a:schemeClr>
                </a:solidFill>
              </a:defRPr>
            </a:lvl2pPr>
            <a:lvl3pPr>
              <a:defRPr sz="1200">
                <a:solidFill>
                  <a:schemeClr val="tx1">
                    <a:lumMod val="75000"/>
                    <a:lumOff val="25000"/>
                  </a:schemeClr>
                </a:solidFill>
              </a:defRPr>
            </a:lvl3pPr>
            <a:lvl4pPr>
              <a:defRPr sz="1200">
                <a:solidFill>
                  <a:schemeClr val="tx1">
                    <a:lumMod val="75000"/>
                    <a:lumOff val="25000"/>
                  </a:schemeClr>
                </a:solidFill>
              </a:defRPr>
            </a:lvl4pPr>
            <a:lvl5pPr>
              <a:defRPr sz="12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5" name="Content Placeholder 2"/>
          <p:cNvSpPr>
            <a:spLocks noGrp="1"/>
          </p:cNvSpPr>
          <p:nvPr>
            <p:ph sz="quarter" idx="19"/>
          </p:nvPr>
        </p:nvSpPr>
        <p:spPr>
          <a:xfrm>
            <a:off x="6203894" y="1743075"/>
            <a:ext cx="5721406" cy="4886325"/>
          </a:xfrm>
        </p:spPr>
        <p:txBody>
          <a:bodyPr/>
          <a:lstStyle>
            <a:lvl1pPr>
              <a:defRPr sz="1200">
                <a:solidFill>
                  <a:schemeClr val="tx1">
                    <a:lumMod val="75000"/>
                    <a:lumOff val="25000"/>
                  </a:schemeClr>
                </a:solidFill>
              </a:defRPr>
            </a:lvl1pPr>
            <a:lvl2pPr>
              <a:defRPr sz="1200">
                <a:solidFill>
                  <a:schemeClr val="tx1">
                    <a:lumMod val="75000"/>
                    <a:lumOff val="25000"/>
                  </a:schemeClr>
                </a:solidFill>
              </a:defRPr>
            </a:lvl2pPr>
            <a:lvl3pPr>
              <a:defRPr sz="1200">
                <a:solidFill>
                  <a:schemeClr val="tx1">
                    <a:lumMod val="75000"/>
                    <a:lumOff val="25000"/>
                  </a:schemeClr>
                </a:solidFill>
              </a:defRPr>
            </a:lvl3pPr>
            <a:lvl4pPr>
              <a:defRPr sz="1200">
                <a:solidFill>
                  <a:schemeClr val="tx1">
                    <a:lumMod val="75000"/>
                    <a:lumOff val="25000"/>
                  </a:schemeClr>
                </a:solidFill>
              </a:defRPr>
            </a:lvl4pPr>
            <a:lvl5pPr>
              <a:defRPr sz="1200">
                <a:solidFill>
                  <a:schemeClr val="tx1">
                    <a:lumMod val="75000"/>
                    <a:lumOff val="25000"/>
                  </a:schemeClr>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6" name="Text Placeholder 3"/>
          <p:cNvSpPr>
            <a:spLocks noGrp="1"/>
          </p:cNvSpPr>
          <p:nvPr>
            <p:ph type="body" sz="quarter" idx="20"/>
          </p:nvPr>
        </p:nvSpPr>
        <p:spPr>
          <a:xfrm>
            <a:off x="6205728" y="1028700"/>
            <a:ext cx="5719572" cy="666241"/>
          </a:xfrm>
        </p:spPr>
        <p:txBody>
          <a:bodyPr bIns="0" anchor="b"/>
          <a:lstStyle>
            <a:lvl1pPr>
              <a:defRPr sz="1500">
                <a:solidFill>
                  <a:schemeClr val="tx1">
                    <a:lumMod val="75000"/>
                    <a:lumOff val="25000"/>
                  </a:schemeClr>
                </a:solidFill>
              </a:defRPr>
            </a:lvl1pPr>
          </a:lstStyle>
          <a:p>
            <a:pPr lvl="0"/>
            <a:r>
              <a:rPr lang="en-US" dirty="0"/>
              <a:t>Click to edit Master text styles</a:t>
            </a:r>
          </a:p>
        </p:txBody>
      </p:sp>
      <p:sp>
        <p:nvSpPr>
          <p:cNvPr id="5" name="Date Placeholder 4">
            <a:extLst>
              <a:ext uri="{FF2B5EF4-FFF2-40B4-BE49-F238E27FC236}">
                <a16:creationId xmlns:a16="http://schemas.microsoft.com/office/drawing/2014/main" id="{4FDAD6DC-C062-D2A7-C4D4-57F4C0FFAD4D}"/>
              </a:ext>
            </a:extLst>
          </p:cNvPr>
          <p:cNvSpPr>
            <a:spLocks noGrp="1"/>
          </p:cNvSpPr>
          <p:nvPr>
            <p:ph type="dt" sz="half" idx="21"/>
          </p:nvPr>
        </p:nvSpPr>
        <p:spPr/>
        <p:txBody>
          <a:bodyPr/>
          <a:lstStyle/>
          <a:p>
            <a:endParaRPr lang="en-US" dirty="0"/>
          </a:p>
        </p:txBody>
      </p:sp>
      <p:sp>
        <p:nvSpPr>
          <p:cNvPr id="6" name="Footer Placeholder 5">
            <a:extLst>
              <a:ext uri="{FF2B5EF4-FFF2-40B4-BE49-F238E27FC236}">
                <a16:creationId xmlns:a16="http://schemas.microsoft.com/office/drawing/2014/main" id="{7AA18071-1438-F3E3-FC9F-3F401EE7FED1}"/>
              </a:ext>
            </a:extLst>
          </p:cNvPr>
          <p:cNvSpPr>
            <a:spLocks noGrp="1"/>
          </p:cNvSpPr>
          <p:nvPr>
            <p:ph type="ftr" sz="quarter" idx="22"/>
          </p:nvPr>
        </p:nvSpPr>
        <p:spPr/>
        <p:txBody>
          <a:bodyPr/>
          <a:lstStyle/>
          <a:p>
            <a:endParaRPr lang="en-US" dirty="0"/>
          </a:p>
        </p:txBody>
      </p:sp>
      <p:sp>
        <p:nvSpPr>
          <p:cNvPr id="3" name="Title 2">
            <a:extLst>
              <a:ext uri="{FF2B5EF4-FFF2-40B4-BE49-F238E27FC236}">
                <a16:creationId xmlns:a16="http://schemas.microsoft.com/office/drawing/2014/main" id="{0D83DA01-DEF9-54DE-5B29-4ACD3FE63AA5}"/>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692486089"/>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Title - 2 Odd Sections">
    <p:spTree>
      <p:nvGrpSpPr>
        <p:cNvPr id="1" name=""/>
        <p:cNvGrpSpPr/>
        <p:nvPr/>
      </p:nvGrpSpPr>
      <p:grpSpPr>
        <a:xfrm>
          <a:off x="0" y="0"/>
          <a:ext cx="0" cy="0"/>
          <a:chOff x="0" y="0"/>
          <a:chExt cx="0" cy="0"/>
        </a:xfrm>
      </p:grpSpPr>
      <p:sp>
        <p:nvSpPr>
          <p:cNvPr id="3" name="Content Placeholder 2"/>
          <p:cNvSpPr>
            <a:spLocks noGrp="1"/>
          </p:cNvSpPr>
          <p:nvPr>
            <p:ph sz="quarter" idx="15"/>
          </p:nvPr>
        </p:nvSpPr>
        <p:spPr>
          <a:xfrm>
            <a:off x="266700" y="1028700"/>
            <a:ext cx="3779318" cy="5600700"/>
          </a:xfrm>
        </p:spPr>
        <p:txBody>
          <a:bodyPr/>
          <a:lstStyle>
            <a:lvl1pPr>
              <a:defRPr sz="1200">
                <a:solidFill>
                  <a:schemeClr val="tx1">
                    <a:lumMod val="75000"/>
                    <a:lumOff val="25000"/>
                  </a:schemeClr>
                </a:solidFill>
              </a:defRPr>
            </a:lvl1pPr>
            <a:lvl2pPr>
              <a:defRPr sz="1200">
                <a:solidFill>
                  <a:schemeClr val="tx1">
                    <a:lumMod val="75000"/>
                    <a:lumOff val="25000"/>
                  </a:schemeClr>
                </a:solidFill>
              </a:defRPr>
            </a:lvl2pPr>
            <a:lvl3pPr>
              <a:defRPr sz="1200">
                <a:solidFill>
                  <a:schemeClr val="tx1">
                    <a:lumMod val="75000"/>
                    <a:lumOff val="25000"/>
                  </a:schemeClr>
                </a:solidFill>
              </a:defRPr>
            </a:lvl3pPr>
            <a:lvl4pPr>
              <a:defRPr sz="1200">
                <a:solidFill>
                  <a:schemeClr val="tx1">
                    <a:lumMod val="75000"/>
                    <a:lumOff val="25000"/>
                  </a:schemeClr>
                </a:solidFill>
              </a:defRPr>
            </a:lvl4pPr>
            <a:lvl5pPr>
              <a:defRPr sz="12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Content Placeholder 2"/>
          <p:cNvSpPr>
            <a:spLocks noGrp="1"/>
          </p:cNvSpPr>
          <p:nvPr>
            <p:ph sz="quarter" idx="16"/>
          </p:nvPr>
        </p:nvSpPr>
        <p:spPr>
          <a:xfrm>
            <a:off x="4256410" y="1028700"/>
            <a:ext cx="7668889" cy="5600700"/>
          </a:xfrm>
        </p:spPr>
        <p:txBody>
          <a:bodyPr/>
          <a:lstStyle>
            <a:lvl1pPr>
              <a:defRPr sz="1200">
                <a:solidFill>
                  <a:schemeClr val="tx1">
                    <a:lumMod val="75000"/>
                    <a:lumOff val="25000"/>
                  </a:schemeClr>
                </a:solidFill>
              </a:defRPr>
            </a:lvl1pPr>
            <a:lvl2pPr>
              <a:defRPr sz="1200">
                <a:solidFill>
                  <a:schemeClr val="tx1">
                    <a:lumMod val="75000"/>
                    <a:lumOff val="25000"/>
                  </a:schemeClr>
                </a:solidFill>
              </a:defRPr>
            </a:lvl2pPr>
            <a:lvl3pPr>
              <a:defRPr sz="1200">
                <a:solidFill>
                  <a:schemeClr val="tx1">
                    <a:lumMod val="75000"/>
                    <a:lumOff val="25000"/>
                  </a:schemeClr>
                </a:solidFill>
              </a:defRPr>
            </a:lvl3pPr>
            <a:lvl4pPr>
              <a:defRPr sz="1200">
                <a:solidFill>
                  <a:schemeClr val="tx1">
                    <a:lumMod val="75000"/>
                    <a:lumOff val="25000"/>
                  </a:schemeClr>
                </a:solidFill>
              </a:defRPr>
            </a:lvl4pPr>
            <a:lvl5pPr>
              <a:defRPr sz="12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Date Placeholder 5">
            <a:extLst>
              <a:ext uri="{FF2B5EF4-FFF2-40B4-BE49-F238E27FC236}">
                <a16:creationId xmlns:a16="http://schemas.microsoft.com/office/drawing/2014/main" id="{10D79471-1A0E-36EB-1B94-DDE0CE561EA3}"/>
              </a:ext>
            </a:extLst>
          </p:cNvPr>
          <p:cNvSpPr>
            <a:spLocks noGrp="1"/>
          </p:cNvSpPr>
          <p:nvPr>
            <p:ph type="dt" sz="half" idx="17"/>
          </p:nvPr>
        </p:nvSpPr>
        <p:spPr/>
        <p:txBody>
          <a:bodyPr/>
          <a:lstStyle/>
          <a:p>
            <a:endParaRPr lang="en-US" dirty="0"/>
          </a:p>
        </p:txBody>
      </p:sp>
      <p:sp>
        <p:nvSpPr>
          <p:cNvPr id="7" name="Footer Placeholder 6">
            <a:extLst>
              <a:ext uri="{FF2B5EF4-FFF2-40B4-BE49-F238E27FC236}">
                <a16:creationId xmlns:a16="http://schemas.microsoft.com/office/drawing/2014/main" id="{5876C5F4-629A-E5A4-73FB-E8465BDB57BF}"/>
              </a:ext>
            </a:extLst>
          </p:cNvPr>
          <p:cNvSpPr>
            <a:spLocks noGrp="1"/>
          </p:cNvSpPr>
          <p:nvPr>
            <p:ph type="ftr" sz="quarter" idx="18"/>
          </p:nvPr>
        </p:nvSpPr>
        <p:spPr/>
        <p:txBody>
          <a:bodyPr/>
          <a:lstStyle/>
          <a:p>
            <a:endParaRPr lang="en-US" dirty="0"/>
          </a:p>
        </p:txBody>
      </p:sp>
      <p:sp>
        <p:nvSpPr>
          <p:cNvPr id="4" name="Title 3">
            <a:extLst>
              <a:ext uri="{FF2B5EF4-FFF2-40B4-BE49-F238E27FC236}">
                <a16:creationId xmlns:a16="http://schemas.microsoft.com/office/drawing/2014/main" id="{7C0718C4-6A68-5C9A-D51B-6E4A148DA309}"/>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977683536"/>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userDrawn="1">
  <p:cSld name="1_Title - 2 Odd Sections">
    <p:spTree>
      <p:nvGrpSpPr>
        <p:cNvPr id="1" name=""/>
        <p:cNvGrpSpPr/>
        <p:nvPr/>
      </p:nvGrpSpPr>
      <p:grpSpPr>
        <a:xfrm>
          <a:off x="0" y="0"/>
          <a:ext cx="0" cy="0"/>
          <a:chOff x="0" y="0"/>
          <a:chExt cx="0" cy="0"/>
        </a:xfrm>
      </p:grpSpPr>
      <p:sp>
        <p:nvSpPr>
          <p:cNvPr id="11" name="Content Placeholder 2"/>
          <p:cNvSpPr>
            <a:spLocks noGrp="1"/>
          </p:cNvSpPr>
          <p:nvPr>
            <p:ph sz="quarter" idx="15"/>
          </p:nvPr>
        </p:nvSpPr>
        <p:spPr>
          <a:xfrm>
            <a:off x="8145982" y="1028700"/>
            <a:ext cx="3779318" cy="5600700"/>
          </a:xfrm>
        </p:spPr>
        <p:txBody>
          <a:bodyPr/>
          <a:lstStyle>
            <a:lvl1pPr>
              <a:defRPr sz="1200">
                <a:solidFill>
                  <a:schemeClr val="tx1">
                    <a:lumMod val="75000"/>
                    <a:lumOff val="25000"/>
                  </a:schemeClr>
                </a:solidFill>
              </a:defRPr>
            </a:lvl1pPr>
            <a:lvl2pPr>
              <a:defRPr sz="1200">
                <a:solidFill>
                  <a:schemeClr val="tx1">
                    <a:lumMod val="75000"/>
                    <a:lumOff val="25000"/>
                  </a:schemeClr>
                </a:solidFill>
              </a:defRPr>
            </a:lvl2pPr>
            <a:lvl3pPr>
              <a:defRPr sz="1200">
                <a:solidFill>
                  <a:schemeClr val="tx1">
                    <a:lumMod val="75000"/>
                    <a:lumOff val="25000"/>
                  </a:schemeClr>
                </a:solidFill>
              </a:defRPr>
            </a:lvl3pPr>
            <a:lvl4pPr>
              <a:defRPr sz="1200">
                <a:solidFill>
                  <a:schemeClr val="tx1">
                    <a:lumMod val="75000"/>
                    <a:lumOff val="25000"/>
                  </a:schemeClr>
                </a:solidFill>
              </a:defRPr>
            </a:lvl4pPr>
            <a:lvl5pPr>
              <a:defRPr sz="12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Content Placeholder 2"/>
          <p:cNvSpPr>
            <a:spLocks noGrp="1"/>
          </p:cNvSpPr>
          <p:nvPr>
            <p:ph sz="quarter" idx="16"/>
          </p:nvPr>
        </p:nvSpPr>
        <p:spPr>
          <a:xfrm>
            <a:off x="266700" y="1028700"/>
            <a:ext cx="7668888" cy="5600700"/>
          </a:xfrm>
        </p:spPr>
        <p:txBody>
          <a:bodyPr/>
          <a:lstStyle>
            <a:lvl1pPr>
              <a:defRPr sz="1200">
                <a:solidFill>
                  <a:schemeClr val="tx1">
                    <a:lumMod val="75000"/>
                    <a:lumOff val="25000"/>
                  </a:schemeClr>
                </a:solidFill>
              </a:defRPr>
            </a:lvl1pPr>
            <a:lvl2pPr>
              <a:defRPr sz="1200">
                <a:solidFill>
                  <a:schemeClr val="tx1">
                    <a:lumMod val="75000"/>
                    <a:lumOff val="25000"/>
                  </a:schemeClr>
                </a:solidFill>
              </a:defRPr>
            </a:lvl2pPr>
            <a:lvl3pPr>
              <a:defRPr sz="1200">
                <a:solidFill>
                  <a:schemeClr val="tx1">
                    <a:lumMod val="75000"/>
                    <a:lumOff val="25000"/>
                  </a:schemeClr>
                </a:solidFill>
              </a:defRPr>
            </a:lvl3pPr>
            <a:lvl4pPr>
              <a:defRPr sz="1200">
                <a:solidFill>
                  <a:schemeClr val="tx1">
                    <a:lumMod val="75000"/>
                    <a:lumOff val="25000"/>
                  </a:schemeClr>
                </a:solidFill>
              </a:defRPr>
            </a:lvl4pPr>
            <a:lvl5pPr>
              <a:defRPr sz="12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a:extLst>
              <a:ext uri="{FF2B5EF4-FFF2-40B4-BE49-F238E27FC236}">
                <a16:creationId xmlns:a16="http://schemas.microsoft.com/office/drawing/2014/main" id="{B58768C3-8315-3411-54A8-2C8239251263}"/>
              </a:ext>
            </a:extLst>
          </p:cNvPr>
          <p:cNvSpPr>
            <a:spLocks noGrp="1"/>
          </p:cNvSpPr>
          <p:nvPr>
            <p:ph type="dt" sz="half" idx="17"/>
          </p:nvPr>
        </p:nvSpPr>
        <p:spPr/>
        <p:txBody>
          <a:bodyPr/>
          <a:lstStyle/>
          <a:p>
            <a:endParaRPr lang="en-US" dirty="0"/>
          </a:p>
        </p:txBody>
      </p:sp>
      <p:sp>
        <p:nvSpPr>
          <p:cNvPr id="6" name="Footer Placeholder 5">
            <a:extLst>
              <a:ext uri="{FF2B5EF4-FFF2-40B4-BE49-F238E27FC236}">
                <a16:creationId xmlns:a16="http://schemas.microsoft.com/office/drawing/2014/main" id="{28938FEB-D648-AE71-0FA1-805FFC832488}"/>
              </a:ext>
            </a:extLst>
          </p:cNvPr>
          <p:cNvSpPr>
            <a:spLocks noGrp="1"/>
          </p:cNvSpPr>
          <p:nvPr>
            <p:ph type="ftr" sz="quarter" idx="18"/>
          </p:nvPr>
        </p:nvSpPr>
        <p:spPr/>
        <p:txBody>
          <a:bodyPr/>
          <a:lstStyle/>
          <a:p>
            <a:endParaRPr lang="en-US" dirty="0"/>
          </a:p>
        </p:txBody>
      </p:sp>
      <p:sp>
        <p:nvSpPr>
          <p:cNvPr id="3" name="Title 2">
            <a:extLst>
              <a:ext uri="{FF2B5EF4-FFF2-40B4-BE49-F238E27FC236}">
                <a16:creationId xmlns:a16="http://schemas.microsoft.com/office/drawing/2014/main" id="{D7BCB16E-0E8E-5157-7B5A-C68F6A9B78AC}"/>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00103598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 Quad-Chart">
    <p:spTree>
      <p:nvGrpSpPr>
        <p:cNvPr id="1" name=""/>
        <p:cNvGrpSpPr/>
        <p:nvPr/>
      </p:nvGrpSpPr>
      <p:grpSpPr>
        <a:xfrm>
          <a:off x="0" y="0"/>
          <a:ext cx="0" cy="0"/>
          <a:chOff x="0" y="0"/>
          <a:chExt cx="0" cy="0"/>
        </a:xfrm>
      </p:grpSpPr>
      <p:sp>
        <p:nvSpPr>
          <p:cNvPr id="3" name="Content Placeholder 2"/>
          <p:cNvSpPr>
            <a:spLocks noGrp="1"/>
          </p:cNvSpPr>
          <p:nvPr>
            <p:ph sz="quarter" idx="15"/>
          </p:nvPr>
        </p:nvSpPr>
        <p:spPr>
          <a:xfrm>
            <a:off x="266700" y="1028700"/>
            <a:ext cx="5753100" cy="2667000"/>
          </a:xfrm>
        </p:spPr>
        <p:txBody>
          <a:bodyPr/>
          <a:lstStyle>
            <a:lvl1pPr>
              <a:defRPr sz="900">
                <a:solidFill>
                  <a:schemeClr val="tx1">
                    <a:lumMod val="75000"/>
                    <a:lumOff val="25000"/>
                  </a:schemeClr>
                </a:solidFill>
              </a:defRPr>
            </a:lvl1pPr>
            <a:lvl2pPr>
              <a:defRPr sz="900">
                <a:solidFill>
                  <a:schemeClr val="tx1">
                    <a:lumMod val="75000"/>
                    <a:lumOff val="25000"/>
                  </a:schemeClr>
                </a:solidFill>
              </a:defRPr>
            </a:lvl2pPr>
            <a:lvl3pPr>
              <a:defRPr sz="900">
                <a:solidFill>
                  <a:schemeClr val="tx1">
                    <a:lumMod val="75000"/>
                    <a:lumOff val="25000"/>
                  </a:schemeClr>
                </a:solidFill>
              </a:defRPr>
            </a:lvl3pPr>
            <a:lvl4pPr>
              <a:defRPr sz="900">
                <a:solidFill>
                  <a:schemeClr val="tx1">
                    <a:lumMod val="75000"/>
                    <a:lumOff val="25000"/>
                  </a:schemeClr>
                </a:solidFill>
              </a:defRPr>
            </a:lvl4pPr>
            <a:lvl5pPr>
              <a:defRPr sz="9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cxnSp>
        <p:nvCxnSpPr>
          <p:cNvPr id="4" name="Straight Connector 3"/>
          <p:cNvCxnSpPr/>
          <p:nvPr userDrawn="1"/>
        </p:nvCxnSpPr>
        <p:spPr>
          <a:xfrm>
            <a:off x="381000" y="3775869"/>
            <a:ext cx="11430000" cy="0"/>
          </a:xfrm>
          <a:prstGeom prst="line">
            <a:avLst/>
          </a:prstGeom>
          <a:ln w="12700">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userDrawn="1"/>
        </p:nvCxnSpPr>
        <p:spPr>
          <a:xfrm>
            <a:off x="6096000" y="1028700"/>
            <a:ext cx="0" cy="5600700"/>
          </a:xfrm>
          <a:prstGeom prst="line">
            <a:avLst/>
          </a:prstGeom>
          <a:ln w="12700">
            <a:solidFill>
              <a:schemeClr val="accent6"/>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p:txBody>
          <a:bodyPr/>
          <a:lstStyle/>
          <a:p>
            <a:r>
              <a:rPr lang="en-US" dirty="0"/>
              <a:t>Click to edit Master title style</a:t>
            </a:r>
          </a:p>
        </p:txBody>
      </p:sp>
      <p:sp>
        <p:nvSpPr>
          <p:cNvPr id="16" name="Content Placeholder 2"/>
          <p:cNvSpPr>
            <a:spLocks noGrp="1"/>
          </p:cNvSpPr>
          <p:nvPr>
            <p:ph sz="quarter" idx="22"/>
          </p:nvPr>
        </p:nvSpPr>
        <p:spPr>
          <a:xfrm>
            <a:off x="266700" y="3855720"/>
            <a:ext cx="5753100" cy="2773680"/>
          </a:xfrm>
        </p:spPr>
        <p:txBody>
          <a:bodyPr/>
          <a:lstStyle>
            <a:lvl1pPr>
              <a:defRPr sz="900">
                <a:solidFill>
                  <a:schemeClr val="tx1">
                    <a:lumMod val="75000"/>
                    <a:lumOff val="25000"/>
                  </a:schemeClr>
                </a:solidFill>
              </a:defRPr>
            </a:lvl1pPr>
            <a:lvl2pPr>
              <a:defRPr sz="900">
                <a:solidFill>
                  <a:schemeClr val="tx1">
                    <a:lumMod val="75000"/>
                    <a:lumOff val="25000"/>
                  </a:schemeClr>
                </a:solidFill>
              </a:defRPr>
            </a:lvl2pPr>
            <a:lvl3pPr>
              <a:defRPr sz="900">
                <a:solidFill>
                  <a:schemeClr val="tx1">
                    <a:lumMod val="75000"/>
                    <a:lumOff val="25000"/>
                  </a:schemeClr>
                </a:solidFill>
              </a:defRPr>
            </a:lvl3pPr>
            <a:lvl4pPr>
              <a:defRPr sz="900">
                <a:solidFill>
                  <a:schemeClr val="tx1">
                    <a:lumMod val="75000"/>
                    <a:lumOff val="25000"/>
                  </a:schemeClr>
                </a:solidFill>
              </a:defRPr>
            </a:lvl4pPr>
            <a:lvl5pPr>
              <a:defRPr sz="9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7" name="Content Placeholder 2"/>
          <p:cNvSpPr>
            <a:spLocks noGrp="1"/>
          </p:cNvSpPr>
          <p:nvPr>
            <p:ph sz="quarter" idx="23"/>
          </p:nvPr>
        </p:nvSpPr>
        <p:spPr>
          <a:xfrm>
            <a:off x="6172200" y="1028700"/>
            <a:ext cx="5753100" cy="2667000"/>
          </a:xfrm>
        </p:spPr>
        <p:txBody>
          <a:bodyPr/>
          <a:lstStyle>
            <a:lvl1pPr>
              <a:defRPr sz="900">
                <a:solidFill>
                  <a:schemeClr val="tx1">
                    <a:lumMod val="75000"/>
                    <a:lumOff val="25000"/>
                  </a:schemeClr>
                </a:solidFill>
              </a:defRPr>
            </a:lvl1pPr>
            <a:lvl2pPr>
              <a:defRPr sz="900">
                <a:solidFill>
                  <a:schemeClr val="tx1">
                    <a:lumMod val="75000"/>
                    <a:lumOff val="25000"/>
                  </a:schemeClr>
                </a:solidFill>
              </a:defRPr>
            </a:lvl2pPr>
            <a:lvl3pPr>
              <a:defRPr sz="900">
                <a:solidFill>
                  <a:schemeClr val="tx1">
                    <a:lumMod val="75000"/>
                    <a:lumOff val="25000"/>
                  </a:schemeClr>
                </a:solidFill>
              </a:defRPr>
            </a:lvl3pPr>
            <a:lvl4pPr>
              <a:defRPr sz="900">
                <a:solidFill>
                  <a:schemeClr val="tx1">
                    <a:lumMod val="75000"/>
                    <a:lumOff val="25000"/>
                  </a:schemeClr>
                </a:solidFill>
              </a:defRPr>
            </a:lvl4pPr>
            <a:lvl5pPr>
              <a:defRPr sz="9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8" name="Content Placeholder 2"/>
          <p:cNvSpPr>
            <a:spLocks noGrp="1"/>
          </p:cNvSpPr>
          <p:nvPr>
            <p:ph sz="quarter" idx="24"/>
          </p:nvPr>
        </p:nvSpPr>
        <p:spPr>
          <a:xfrm>
            <a:off x="6172200" y="3855720"/>
            <a:ext cx="5753100" cy="2773680"/>
          </a:xfrm>
        </p:spPr>
        <p:txBody>
          <a:bodyPr/>
          <a:lstStyle>
            <a:lvl1pPr>
              <a:defRPr sz="900">
                <a:solidFill>
                  <a:schemeClr val="tx1">
                    <a:lumMod val="75000"/>
                    <a:lumOff val="25000"/>
                  </a:schemeClr>
                </a:solidFill>
              </a:defRPr>
            </a:lvl1pPr>
            <a:lvl2pPr>
              <a:defRPr sz="900">
                <a:solidFill>
                  <a:schemeClr val="tx1">
                    <a:lumMod val="75000"/>
                    <a:lumOff val="25000"/>
                  </a:schemeClr>
                </a:solidFill>
              </a:defRPr>
            </a:lvl2pPr>
            <a:lvl3pPr>
              <a:defRPr sz="900">
                <a:solidFill>
                  <a:schemeClr val="tx1">
                    <a:lumMod val="75000"/>
                    <a:lumOff val="25000"/>
                  </a:schemeClr>
                </a:solidFill>
              </a:defRPr>
            </a:lvl3pPr>
            <a:lvl4pPr>
              <a:defRPr sz="900">
                <a:solidFill>
                  <a:schemeClr val="tx1">
                    <a:lumMod val="75000"/>
                    <a:lumOff val="25000"/>
                  </a:schemeClr>
                </a:solidFill>
              </a:defRPr>
            </a:lvl4pPr>
            <a:lvl5pPr>
              <a:defRPr sz="900">
                <a:solidFill>
                  <a:schemeClr val="tx1">
                    <a:lumMod val="75000"/>
                    <a:lumOff val="25000"/>
                  </a:schemeClr>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a:extLst>
              <a:ext uri="{FF2B5EF4-FFF2-40B4-BE49-F238E27FC236}">
                <a16:creationId xmlns:a16="http://schemas.microsoft.com/office/drawing/2014/main" id="{A5AAE838-AA12-FA5F-5DA0-1ABB713993D9}"/>
              </a:ext>
            </a:extLst>
          </p:cNvPr>
          <p:cNvSpPr>
            <a:spLocks noGrp="1"/>
          </p:cNvSpPr>
          <p:nvPr>
            <p:ph type="dt" sz="half" idx="25"/>
          </p:nvPr>
        </p:nvSpPr>
        <p:spPr/>
        <p:txBody>
          <a:bodyPr/>
          <a:lstStyle/>
          <a:p>
            <a:endParaRPr lang="en-US" dirty="0"/>
          </a:p>
        </p:txBody>
      </p:sp>
      <p:sp>
        <p:nvSpPr>
          <p:cNvPr id="8" name="Footer Placeholder 7">
            <a:extLst>
              <a:ext uri="{FF2B5EF4-FFF2-40B4-BE49-F238E27FC236}">
                <a16:creationId xmlns:a16="http://schemas.microsoft.com/office/drawing/2014/main" id="{AE34FB74-F548-AD28-A10C-D5391FE1CF47}"/>
              </a:ext>
            </a:extLst>
          </p:cNvPr>
          <p:cNvSpPr>
            <a:spLocks noGrp="1"/>
          </p:cNvSpPr>
          <p:nvPr>
            <p:ph type="ftr" sz="quarter" idx="26"/>
          </p:nvPr>
        </p:nvSpPr>
        <p:spPr/>
        <p:txBody>
          <a:bodyPr/>
          <a:lstStyle/>
          <a:p>
            <a:endParaRPr lang="en-US" dirty="0"/>
          </a:p>
        </p:txBody>
      </p:sp>
    </p:spTree>
    <p:extLst>
      <p:ext uri="{BB962C8B-B14F-4D97-AF65-F5344CB8AC3E}">
        <p14:creationId xmlns:p14="http://schemas.microsoft.com/office/powerpoint/2010/main" val="1916911407"/>
      </p:ext>
    </p:extLst>
  </p:cSld>
  <p:clrMapOvr>
    <a:masterClrMapping/>
  </p:clrMapOvr>
  <p:extLst>
    <p:ext uri="{DCECCB84-F9BA-43D5-87BE-67443E8EF086}">
      <p15:sldGuideLst xmlns:p15="http://schemas.microsoft.com/office/powerpoint/2012/main">
        <p15:guide id="1" orient="horz" pos="2328">
          <p15:clr>
            <a:srgbClr val="FBAE40"/>
          </p15:clr>
        </p15:guide>
        <p15:guide id="2" orient="horz" pos="2424">
          <p15:clr>
            <a:srgbClr val="FBAE40"/>
          </p15:clr>
        </p15:guide>
        <p15:guide id="3" pos="3888">
          <p15:clr>
            <a:srgbClr val="FBAE40"/>
          </p15:clr>
        </p15:guide>
        <p15:guide id="4" pos="3792">
          <p15:clr>
            <a:srgbClr val="FBAE40"/>
          </p15:clr>
        </p15:guide>
      </p15:sldGuideLst>
    </p:ext>
  </p:extLst>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userDrawn="1">
  <p:cSld name="Title - Quad-Chart">
    <p:spTree>
      <p:nvGrpSpPr>
        <p:cNvPr id="1" name=""/>
        <p:cNvGrpSpPr/>
        <p:nvPr/>
      </p:nvGrpSpPr>
      <p:grpSpPr>
        <a:xfrm>
          <a:off x="0" y="0"/>
          <a:ext cx="0" cy="0"/>
          <a:chOff x="0" y="0"/>
          <a:chExt cx="0" cy="0"/>
        </a:xfrm>
      </p:grpSpPr>
      <p:sp>
        <p:nvSpPr>
          <p:cNvPr id="3" name="Content Placeholder 2"/>
          <p:cNvSpPr>
            <a:spLocks noGrp="1"/>
          </p:cNvSpPr>
          <p:nvPr>
            <p:ph sz="quarter" idx="15"/>
          </p:nvPr>
        </p:nvSpPr>
        <p:spPr>
          <a:xfrm>
            <a:off x="266700" y="1028700"/>
            <a:ext cx="5753100" cy="2667000"/>
          </a:xfrm>
        </p:spPr>
        <p:txBody>
          <a:bodyPr/>
          <a:lstStyle>
            <a:lvl1pPr>
              <a:defRPr sz="900">
                <a:solidFill>
                  <a:schemeClr val="tx1">
                    <a:lumMod val="75000"/>
                    <a:lumOff val="25000"/>
                  </a:schemeClr>
                </a:solidFill>
              </a:defRPr>
            </a:lvl1pPr>
            <a:lvl2pPr>
              <a:defRPr sz="900">
                <a:solidFill>
                  <a:schemeClr val="tx1">
                    <a:lumMod val="75000"/>
                    <a:lumOff val="25000"/>
                  </a:schemeClr>
                </a:solidFill>
              </a:defRPr>
            </a:lvl2pPr>
            <a:lvl3pPr>
              <a:defRPr sz="900">
                <a:solidFill>
                  <a:schemeClr val="tx1">
                    <a:lumMod val="75000"/>
                    <a:lumOff val="25000"/>
                  </a:schemeClr>
                </a:solidFill>
              </a:defRPr>
            </a:lvl3pPr>
            <a:lvl4pPr>
              <a:defRPr sz="900">
                <a:solidFill>
                  <a:schemeClr val="tx1">
                    <a:lumMod val="75000"/>
                    <a:lumOff val="25000"/>
                  </a:schemeClr>
                </a:solidFill>
              </a:defRPr>
            </a:lvl4pPr>
            <a:lvl5pPr>
              <a:defRPr sz="9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cxnSp>
        <p:nvCxnSpPr>
          <p:cNvPr id="4" name="Straight Connector 3"/>
          <p:cNvCxnSpPr/>
          <p:nvPr userDrawn="1"/>
        </p:nvCxnSpPr>
        <p:spPr>
          <a:xfrm>
            <a:off x="381000" y="3775869"/>
            <a:ext cx="11430000" cy="0"/>
          </a:xfrm>
          <a:prstGeom prst="line">
            <a:avLst/>
          </a:prstGeom>
          <a:ln w="12700">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userDrawn="1"/>
        </p:nvCxnSpPr>
        <p:spPr>
          <a:xfrm>
            <a:off x="6096000" y="1028700"/>
            <a:ext cx="0" cy="5600700"/>
          </a:xfrm>
          <a:prstGeom prst="line">
            <a:avLst/>
          </a:prstGeom>
          <a:ln w="12700">
            <a:solidFill>
              <a:schemeClr val="accent6"/>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p:txBody>
          <a:bodyPr/>
          <a:lstStyle/>
          <a:p>
            <a:r>
              <a:rPr lang="en-US" dirty="0"/>
              <a:t>Click to edit Master title style</a:t>
            </a:r>
          </a:p>
        </p:txBody>
      </p:sp>
      <p:sp>
        <p:nvSpPr>
          <p:cNvPr id="16" name="Content Placeholder 2"/>
          <p:cNvSpPr>
            <a:spLocks noGrp="1"/>
          </p:cNvSpPr>
          <p:nvPr>
            <p:ph sz="quarter" idx="22"/>
          </p:nvPr>
        </p:nvSpPr>
        <p:spPr>
          <a:xfrm>
            <a:off x="266700" y="3855720"/>
            <a:ext cx="5753100" cy="2773680"/>
          </a:xfrm>
        </p:spPr>
        <p:txBody>
          <a:bodyPr/>
          <a:lstStyle>
            <a:lvl1pPr>
              <a:defRPr sz="900">
                <a:solidFill>
                  <a:schemeClr val="tx1">
                    <a:lumMod val="75000"/>
                    <a:lumOff val="25000"/>
                  </a:schemeClr>
                </a:solidFill>
              </a:defRPr>
            </a:lvl1pPr>
            <a:lvl2pPr>
              <a:defRPr sz="900">
                <a:solidFill>
                  <a:schemeClr val="tx1">
                    <a:lumMod val="75000"/>
                    <a:lumOff val="25000"/>
                  </a:schemeClr>
                </a:solidFill>
              </a:defRPr>
            </a:lvl2pPr>
            <a:lvl3pPr>
              <a:defRPr sz="900">
                <a:solidFill>
                  <a:schemeClr val="tx1">
                    <a:lumMod val="75000"/>
                    <a:lumOff val="25000"/>
                  </a:schemeClr>
                </a:solidFill>
              </a:defRPr>
            </a:lvl3pPr>
            <a:lvl4pPr>
              <a:defRPr sz="900">
                <a:solidFill>
                  <a:schemeClr val="tx1">
                    <a:lumMod val="75000"/>
                    <a:lumOff val="25000"/>
                  </a:schemeClr>
                </a:solidFill>
              </a:defRPr>
            </a:lvl4pPr>
            <a:lvl5pPr>
              <a:defRPr sz="9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7" name="Content Placeholder 2"/>
          <p:cNvSpPr>
            <a:spLocks noGrp="1"/>
          </p:cNvSpPr>
          <p:nvPr>
            <p:ph sz="quarter" idx="23"/>
          </p:nvPr>
        </p:nvSpPr>
        <p:spPr>
          <a:xfrm>
            <a:off x="6172200" y="1028700"/>
            <a:ext cx="5753100" cy="2667000"/>
          </a:xfrm>
        </p:spPr>
        <p:txBody>
          <a:bodyPr/>
          <a:lstStyle>
            <a:lvl1pPr>
              <a:defRPr sz="900">
                <a:solidFill>
                  <a:schemeClr val="tx1">
                    <a:lumMod val="75000"/>
                    <a:lumOff val="25000"/>
                  </a:schemeClr>
                </a:solidFill>
              </a:defRPr>
            </a:lvl1pPr>
            <a:lvl2pPr>
              <a:defRPr sz="900">
                <a:solidFill>
                  <a:schemeClr val="tx1">
                    <a:lumMod val="75000"/>
                    <a:lumOff val="25000"/>
                  </a:schemeClr>
                </a:solidFill>
              </a:defRPr>
            </a:lvl2pPr>
            <a:lvl3pPr>
              <a:defRPr sz="900">
                <a:solidFill>
                  <a:schemeClr val="tx1">
                    <a:lumMod val="75000"/>
                    <a:lumOff val="25000"/>
                  </a:schemeClr>
                </a:solidFill>
              </a:defRPr>
            </a:lvl3pPr>
            <a:lvl4pPr>
              <a:defRPr sz="900">
                <a:solidFill>
                  <a:schemeClr val="tx1">
                    <a:lumMod val="75000"/>
                    <a:lumOff val="25000"/>
                  </a:schemeClr>
                </a:solidFill>
              </a:defRPr>
            </a:lvl4pPr>
            <a:lvl5pPr>
              <a:defRPr sz="9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8" name="Content Placeholder 2"/>
          <p:cNvSpPr>
            <a:spLocks noGrp="1"/>
          </p:cNvSpPr>
          <p:nvPr>
            <p:ph sz="quarter" idx="24"/>
          </p:nvPr>
        </p:nvSpPr>
        <p:spPr>
          <a:xfrm>
            <a:off x="6172200" y="3855720"/>
            <a:ext cx="5753100" cy="2773680"/>
          </a:xfrm>
        </p:spPr>
        <p:txBody>
          <a:bodyPr/>
          <a:lstStyle>
            <a:lvl1pPr>
              <a:defRPr sz="900">
                <a:solidFill>
                  <a:schemeClr val="tx1">
                    <a:lumMod val="75000"/>
                    <a:lumOff val="25000"/>
                  </a:schemeClr>
                </a:solidFill>
              </a:defRPr>
            </a:lvl1pPr>
            <a:lvl2pPr>
              <a:defRPr sz="900">
                <a:solidFill>
                  <a:schemeClr val="tx1">
                    <a:lumMod val="75000"/>
                    <a:lumOff val="25000"/>
                  </a:schemeClr>
                </a:solidFill>
              </a:defRPr>
            </a:lvl2pPr>
            <a:lvl3pPr>
              <a:defRPr sz="900">
                <a:solidFill>
                  <a:schemeClr val="tx1">
                    <a:lumMod val="75000"/>
                    <a:lumOff val="25000"/>
                  </a:schemeClr>
                </a:solidFill>
              </a:defRPr>
            </a:lvl3pPr>
            <a:lvl4pPr>
              <a:defRPr sz="900">
                <a:solidFill>
                  <a:schemeClr val="tx1">
                    <a:lumMod val="75000"/>
                    <a:lumOff val="25000"/>
                  </a:schemeClr>
                </a:solidFill>
              </a:defRPr>
            </a:lvl4pPr>
            <a:lvl5pPr>
              <a:defRPr sz="900">
                <a:solidFill>
                  <a:schemeClr val="tx1">
                    <a:lumMod val="75000"/>
                    <a:lumOff val="25000"/>
                  </a:schemeClr>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a:extLst>
              <a:ext uri="{FF2B5EF4-FFF2-40B4-BE49-F238E27FC236}">
                <a16:creationId xmlns:a16="http://schemas.microsoft.com/office/drawing/2014/main" id="{A5AAE838-AA12-FA5F-5DA0-1ABB713993D9}"/>
              </a:ext>
            </a:extLst>
          </p:cNvPr>
          <p:cNvSpPr>
            <a:spLocks noGrp="1"/>
          </p:cNvSpPr>
          <p:nvPr>
            <p:ph type="dt" sz="half" idx="25"/>
          </p:nvPr>
        </p:nvSpPr>
        <p:spPr/>
        <p:txBody>
          <a:bodyPr/>
          <a:lstStyle/>
          <a:p>
            <a:endParaRPr lang="en-US" dirty="0"/>
          </a:p>
        </p:txBody>
      </p:sp>
      <p:sp>
        <p:nvSpPr>
          <p:cNvPr id="8" name="Footer Placeholder 7">
            <a:extLst>
              <a:ext uri="{FF2B5EF4-FFF2-40B4-BE49-F238E27FC236}">
                <a16:creationId xmlns:a16="http://schemas.microsoft.com/office/drawing/2014/main" id="{AE34FB74-F548-AD28-A10C-D5391FE1CF47}"/>
              </a:ext>
            </a:extLst>
          </p:cNvPr>
          <p:cNvSpPr>
            <a:spLocks noGrp="1"/>
          </p:cNvSpPr>
          <p:nvPr>
            <p:ph type="ftr" sz="quarter" idx="26"/>
          </p:nvPr>
        </p:nvSpPr>
        <p:spPr/>
        <p:txBody>
          <a:bodyPr/>
          <a:lstStyle/>
          <a:p>
            <a:endParaRPr lang="en-US" dirty="0"/>
          </a:p>
        </p:txBody>
      </p:sp>
    </p:spTree>
    <p:extLst>
      <p:ext uri="{BB962C8B-B14F-4D97-AF65-F5344CB8AC3E}">
        <p14:creationId xmlns:p14="http://schemas.microsoft.com/office/powerpoint/2010/main" val="886297771"/>
      </p:ext>
    </p:extLst>
  </p:cSld>
  <p:clrMapOvr>
    <a:masterClrMapping/>
  </p:clrMapOvr>
  <p:extLst>
    <p:ext uri="{DCECCB84-F9BA-43D5-87BE-67443E8EF086}">
      <p15:sldGuideLst xmlns:p15="http://schemas.microsoft.com/office/powerpoint/2012/main">
        <p15:guide id="1" orient="horz" pos="2328">
          <p15:clr>
            <a:srgbClr val="FBAE40"/>
          </p15:clr>
        </p15:guide>
        <p15:guide id="2" orient="horz" pos="2424">
          <p15:clr>
            <a:srgbClr val="FBAE40"/>
          </p15:clr>
        </p15:guide>
        <p15:guide id="3" pos="3888">
          <p15:clr>
            <a:srgbClr val="FBAE40"/>
          </p15:clr>
        </p15:guide>
        <p15:guide id="4" pos="3792">
          <p15:clr>
            <a:srgbClr val="FBAE40"/>
          </p15:clr>
        </p15:guide>
      </p15:sldGuideLst>
    </p:ext>
  </p:extLst>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userDrawn="1">
  <p:cSld name="Title - Custom-Quad">
    <p:spTree>
      <p:nvGrpSpPr>
        <p:cNvPr id="1" name=""/>
        <p:cNvGrpSpPr/>
        <p:nvPr/>
      </p:nvGrpSpPr>
      <p:grpSpPr>
        <a:xfrm>
          <a:off x="0" y="0"/>
          <a:ext cx="0" cy="0"/>
          <a:chOff x="0" y="0"/>
          <a:chExt cx="0" cy="0"/>
        </a:xfrm>
      </p:grpSpPr>
      <p:cxnSp>
        <p:nvCxnSpPr>
          <p:cNvPr id="4" name="Straight Connector 3"/>
          <p:cNvCxnSpPr/>
          <p:nvPr userDrawn="1"/>
        </p:nvCxnSpPr>
        <p:spPr>
          <a:xfrm>
            <a:off x="381000" y="3430819"/>
            <a:ext cx="11430000" cy="0"/>
          </a:xfrm>
          <a:prstGeom prst="line">
            <a:avLst/>
          </a:prstGeom>
          <a:ln w="12700">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userDrawn="1"/>
        </p:nvCxnSpPr>
        <p:spPr>
          <a:xfrm>
            <a:off x="6096000" y="1028700"/>
            <a:ext cx="0" cy="5600700"/>
          </a:xfrm>
          <a:prstGeom prst="line">
            <a:avLst/>
          </a:prstGeom>
          <a:ln w="12700">
            <a:solidFill>
              <a:schemeClr val="accent6"/>
            </a:solidFill>
          </a:ln>
        </p:spPr>
        <p:style>
          <a:lnRef idx="1">
            <a:schemeClr val="accent1"/>
          </a:lnRef>
          <a:fillRef idx="0">
            <a:schemeClr val="accent1"/>
          </a:fillRef>
          <a:effectRef idx="0">
            <a:schemeClr val="accent1"/>
          </a:effectRef>
          <a:fontRef idx="minor">
            <a:schemeClr val="tx1"/>
          </a:fontRef>
        </p:style>
      </p:cxnSp>
      <p:sp>
        <p:nvSpPr>
          <p:cNvPr id="18" name="Content Placeholder 4"/>
          <p:cNvSpPr>
            <a:spLocks noGrp="1"/>
          </p:cNvSpPr>
          <p:nvPr>
            <p:ph sz="quarter" idx="24"/>
          </p:nvPr>
        </p:nvSpPr>
        <p:spPr>
          <a:xfrm>
            <a:off x="6172200" y="3543300"/>
            <a:ext cx="5753100" cy="3086100"/>
          </a:xfrm>
        </p:spPr>
        <p:txBody>
          <a:bodyPr/>
          <a:lstStyle>
            <a:lvl1pPr>
              <a:defRPr sz="900">
                <a:solidFill>
                  <a:schemeClr val="tx1">
                    <a:lumMod val="75000"/>
                    <a:lumOff val="25000"/>
                  </a:schemeClr>
                </a:solidFill>
              </a:defRPr>
            </a:lvl1pPr>
            <a:lvl2pPr>
              <a:defRPr sz="900">
                <a:solidFill>
                  <a:schemeClr val="tx1">
                    <a:lumMod val="75000"/>
                    <a:lumOff val="25000"/>
                  </a:schemeClr>
                </a:solidFill>
              </a:defRPr>
            </a:lvl2pPr>
            <a:lvl3pPr>
              <a:defRPr sz="900">
                <a:solidFill>
                  <a:schemeClr val="tx1">
                    <a:lumMod val="75000"/>
                    <a:lumOff val="25000"/>
                  </a:schemeClr>
                </a:solidFill>
              </a:defRPr>
            </a:lvl3pPr>
            <a:lvl4pPr>
              <a:defRPr sz="900">
                <a:solidFill>
                  <a:schemeClr val="tx1">
                    <a:lumMod val="75000"/>
                    <a:lumOff val="25000"/>
                  </a:schemeClr>
                </a:solidFill>
              </a:defRPr>
            </a:lvl4pPr>
            <a:lvl5pPr>
              <a:defRPr sz="900">
                <a:solidFill>
                  <a:schemeClr val="tx1">
                    <a:lumMod val="75000"/>
                    <a:lumOff val="25000"/>
                  </a:schemeClr>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6" name="Content Placeholder 3"/>
          <p:cNvSpPr>
            <a:spLocks noGrp="1"/>
          </p:cNvSpPr>
          <p:nvPr>
            <p:ph sz="quarter" idx="22"/>
          </p:nvPr>
        </p:nvSpPr>
        <p:spPr>
          <a:xfrm>
            <a:off x="266700" y="3543300"/>
            <a:ext cx="5753100" cy="3086100"/>
          </a:xfrm>
        </p:spPr>
        <p:txBody>
          <a:bodyPr/>
          <a:lstStyle>
            <a:lvl1pPr>
              <a:defRPr sz="900">
                <a:solidFill>
                  <a:schemeClr val="tx1">
                    <a:lumMod val="75000"/>
                    <a:lumOff val="25000"/>
                  </a:schemeClr>
                </a:solidFill>
              </a:defRPr>
            </a:lvl1pPr>
            <a:lvl2pPr>
              <a:defRPr sz="900">
                <a:solidFill>
                  <a:schemeClr val="tx1">
                    <a:lumMod val="75000"/>
                    <a:lumOff val="25000"/>
                  </a:schemeClr>
                </a:solidFill>
              </a:defRPr>
            </a:lvl2pPr>
            <a:lvl3pPr>
              <a:defRPr sz="900">
                <a:solidFill>
                  <a:schemeClr val="tx1">
                    <a:lumMod val="75000"/>
                    <a:lumOff val="25000"/>
                  </a:schemeClr>
                </a:solidFill>
              </a:defRPr>
            </a:lvl3pPr>
            <a:lvl4pPr>
              <a:defRPr sz="900">
                <a:solidFill>
                  <a:schemeClr val="tx1">
                    <a:lumMod val="75000"/>
                    <a:lumOff val="25000"/>
                  </a:schemeClr>
                </a:solidFill>
              </a:defRPr>
            </a:lvl4pPr>
            <a:lvl5pPr>
              <a:defRPr sz="9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7" name="Content Placeholder 2"/>
          <p:cNvSpPr>
            <a:spLocks noGrp="1"/>
          </p:cNvSpPr>
          <p:nvPr>
            <p:ph sz="quarter" idx="23"/>
          </p:nvPr>
        </p:nvSpPr>
        <p:spPr>
          <a:xfrm>
            <a:off x="6172200" y="1028700"/>
            <a:ext cx="5753100" cy="2283843"/>
          </a:xfrm>
        </p:spPr>
        <p:txBody>
          <a:bodyPr/>
          <a:lstStyle>
            <a:lvl1pPr>
              <a:defRPr sz="900">
                <a:solidFill>
                  <a:schemeClr val="tx1">
                    <a:lumMod val="75000"/>
                    <a:lumOff val="25000"/>
                  </a:schemeClr>
                </a:solidFill>
              </a:defRPr>
            </a:lvl1pPr>
            <a:lvl2pPr>
              <a:defRPr sz="900">
                <a:solidFill>
                  <a:schemeClr val="tx1">
                    <a:lumMod val="75000"/>
                    <a:lumOff val="25000"/>
                  </a:schemeClr>
                </a:solidFill>
              </a:defRPr>
            </a:lvl2pPr>
            <a:lvl3pPr>
              <a:defRPr sz="900">
                <a:solidFill>
                  <a:schemeClr val="tx1">
                    <a:lumMod val="75000"/>
                    <a:lumOff val="25000"/>
                  </a:schemeClr>
                </a:solidFill>
              </a:defRPr>
            </a:lvl3pPr>
            <a:lvl4pPr>
              <a:defRPr sz="900">
                <a:solidFill>
                  <a:schemeClr val="tx1">
                    <a:lumMod val="75000"/>
                    <a:lumOff val="25000"/>
                  </a:schemeClr>
                </a:solidFill>
              </a:defRPr>
            </a:lvl4pPr>
            <a:lvl5pPr>
              <a:defRPr sz="9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Content Placeholder 1"/>
          <p:cNvSpPr>
            <a:spLocks noGrp="1"/>
          </p:cNvSpPr>
          <p:nvPr>
            <p:ph sz="quarter" idx="15"/>
          </p:nvPr>
        </p:nvSpPr>
        <p:spPr>
          <a:xfrm>
            <a:off x="266700" y="1028700"/>
            <a:ext cx="5753100" cy="2283843"/>
          </a:xfrm>
        </p:spPr>
        <p:txBody>
          <a:bodyPr/>
          <a:lstStyle>
            <a:lvl1pPr>
              <a:defRPr sz="900">
                <a:solidFill>
                  <a:schemeClr val="tx1">
                    <a:lumMod val="75000"/>
                    <a:lumOff val="25000"/>
                  </a:schemeClr>
                </a:solidFill>
              </a:defRPr>
            </a:lvl1pPr>
            <a:lvl2pPr>
              <a:defRPr sz="900">
                <a:solidFill>
                  <a:schemeClr val="tx1">
                    <a:lumMod val="75000"/>
                    <a:lumOff val="25000"/>
                  </a:schemeClr>
                </a:solidFill>
              </a:defRPr>
            </a:lvl2pPr>
            <a:lvl3pPr>
              <a:defRPr sz="900">
                <a:solidFill>
                  <a:schemeClr val="tx1">
                    <a:lumMod val="75000"/>
                    <a:lumOff val="25000"/>
                  </a:schemeClr>
                </a:solidFill>
              </a:defRPr>
            </a:lvl3pPr>
            <a:lvl4pPr>
              <a:defRPr sz="900">
                <a:solidFill>
                  <a:schemeClr val="tx1">
                    <a:lumMod val="75000"/>
                    <a:lumOff val="25000"/>
                  </a:schemeClr>
                </a:solidFill>
              </a:defRPr>
            </a:lvl4pPr>
            <a:lvl5pPr>
              <a:defRPr sz="9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1"/>
          <p:cNvSpPr>
            <a:spLocks noGrp="1"/>
          </p:cNvSpPr>
          <p:nvPr>
            <p:ph type="title"/>
          </p:nvPr>
        </p:nvSpPr>
        <p:spPr/>
        <p:txBody>
          <a:bodyPr/>
          <a:lstStyle/>
          <a:p>
            <a:r>
              <a:rPr lang="en-US" dirty="0"/>
              <a:t>Click to edit Master title style</a:t>
            </a:r>
          </a:p>
        </p:txBody>
      </p:sp>
      <p:sp>
        <p:nvSpPr>
          <p:cNvPr id="5" name="Date Placeholder 4">
            <a:extLst>
              <a:ext uri="{FF2B5EF4-FFF2-40B4-BE49-F238E27FC236}">
                <a16:creationId xmlns:a16="http://schemas.microsoft.com/office/drawing/2014/main" id="{AADB0298-AAE9-38A5-935C-537E8444E40C}"/>
              </a:ext>
            </a:extLst>
          </p:cNvPr>
          <p:cNvSpPr>
            <a:spLocks noGrp="1"/>
          </p:cNvSpPr>
          <p:nvPr>
            <p:ph type="dt" sz="half" idx="25"/>
          </p:nvPr>
        </p:nvSpPr>
        <p:spPr/>
        <p:txBody>
          <a:bodyPr/>
          <a:lstStyle/>
          <a:p>
            <a:endParaRPr lang="en-US" dirty="0"/>
          </a:p>
        </p:txBody>
      </p:sp>
      <p:sp>
        <p:nvSpPr>
          <p:cNvPr id="6" name="Footer Placeholder 5">
            <a:extLst>
              <a:ext uri="{FF2B5EF4-FFF2-40B4-BE49-F238E27FC236}">
                <a16:creationId xmlns:a16="http://schemas.microsoft.com/office/drawing/2014/main" id="{D52C905D-E7A5-5841-E24E-8E8D9EAF35CE}"/>
              </a:ext>
            </a:extLst>
          </p:cNvPr>
          <p:cNvSpPr>
            <a:spLocks noGrp="1"/>
          </p:cNvSpPr>
          <p:nvPr>
            <p:ph type="ftr" sz="quarter" idx="26"/>
          </p:nvPr>
        </p:nvSpPr>
        <p:spPr/>
        <p:txBody>
          <a:bodyPr/>
          <a:lstStyle/>
          <a:p>
            <a:endParaRPr lang="en-US" dirty="0"/>
          </a:p>
        </p:txBody>
      </p:sp>
    </p:spTree>
    <p:extLst>
      <p:ext uri="{BB962C8B-B14F-4D97-AF65-F5344CB8AC3E}">
        <p14:creationId xmlns:p14="http://schemas.microsoft.com/office/powerpoint/2010/main" val="3787658590"/>
      </p:ext>
    </p:extLst>
  </p:cSld>
  <p:clrMapOvr>
    <a:masterClrMapping/>
  </p:clrMapOvr>
  <p:extLst>
    <p:ext uri="{DCECCB84-F9BA-43D5-87BE-67443E8EF086}">
      <p15:sldGuideLst xmlns:p15="http://schemas.microsoft.com/office/powerpoint/2012/main">
        <p15:guide id="1" orient="horz" pos="2088">
          <p15:clr>
            <a:srgbClr val="FBAE40"/>
          </p15:clr>
        </p15:guide>
        <p15:guide id="2" orient="horz" pos="2232">
          <p15:clr>
            <a:srgbClr val="FBAE40"/>
          </p15:clr>
        </p15:guide>
        <p15:guide id="3" pos="3888">
          <p15:clr>
            <a:srgbClr val="FBAE40"/>
          </p15:clr>
        </p15:guide>
        <p15:guide id="4" pos="3792">
          <p15:clr>
            <a:srgbClr val="FBAE40"/>
          </p15:clr>
        </p15:guide>
      </p15:sldGuideLst>
    </p:ext>
  </p:extLst>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userDrawn="1">
  <p:cSld name="Title - Tri-Chart Bottom">
    <p:spTree>
      <p:nvGrpSpPr>
        <p:cNvPr id="1" name=""/>
        <p:cNvGrpSpPr/>
        <p:nvPr/>
      </p:nvGrpSpPr>
      <p:grpSpPr>
        <a:xfrm>
          <a:off x="0" y="0"/>
          <a:ext cx="0" cy="0"/>
          <a:chOff x="0" y="0"/>
          <a:chExt cx="0" cy="0"/>
        </a:xfrm>
      </p:grpSpPr>
      <p:sp>
        <p:nvSpPr>
          <p:cNvPr id="16" name="Content Placeholder 3"/>
          <p:cNvSpPr>
            <a:spLocks noGrp="1"/>
          </p:cNvSpPr>
          <p:nvPr>
            <p:ph sz="quarter" idx="22"/>
          </p:nvPr>
        </p:nvSpPr>
        <p:spPr>
          <a:xfrm>
            <a:off x="266700" y="3855720"/>
            <a:ext cx="11658600" cy="2773680"/>
          </a:xfrm>
        </p:spPr>
        <p:txBody>
          <a:bodyPr/>
          <a:lstStyle>
            <a:lvl1pPr>
              <a:defRPr sz="900">
                <a:solidFill>
                  <a:schemeClr val="tx1">
                    <a:lumMod val="75000"/>
                    <a:lumOff val="25000"/>
                  </a:schemeClr>
                </a:solidFill>
              </a:defRPr>
            </a:lvl1pPr>
            <a:lvl2pPr>
              <a:defRPr sz="900">
                <a:solidFill>
                  <a:schemeClr val="tx1">
                    <a:lumMod val="75000"/>
                    <a:lumOff val="25000"/>
                  </a:schemeClr>
                </a:solidFill>
              </a:defRPr>
            </a:lvl2pPr>
            <a:lvl3pPr>
              <a:defRPr sz="900">
                <a:solidFill>
                  <a:schemeClr val="tx1">
                    <a:lumMod val="75000"/>
                    <a:lumOff val="25000"/>
                  </a:schemeClr>
                </a:solidFill>
              </a:defRPr>
            </a:lvl3pPr>
            <a:lvl4pPr>
              <a:defRPr sz="900">
                <a:solidFill>
                  <a:schemeClr val="tx1">
                    <a:lumMod val="75000"/>
                    <a:lumOff val="25000"/>
                  </a:schemeClr>
                </a:solidFill>
              </a:defRPr>
            </a:lvl4pPr>
            <a:lvl5pPr>
              <a:defRPr sz="9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7" name="Content Placeholder 2"/>
          <p:cNvSpPr>
            <a:spLocks noGrp="1"/>
          </p:cNvSpPr>
          <p:nvPr>
            <p:ph sz="quarter" idx="23"/>
          </p:nvPr>
        </p:nvSpPr>
        <p:spPr>
          <a:xfrm>
            <a:off x="6172200" y="1028700"/>
            <a:ext cx="5753100" cy="2667000"/>
          </a:xfrm>
        </p:spPr>
        <p:txBody>
          <a:bodyPr/>
          <a:lstStyle>
            <a:lvl1pPr>
              <a:defRPr sz="900">
                <a:solidFill>
                  <a:schemeClr val="tx1">
                    <a:lumMod val="75000"/>
                    <a:lumOff val="25000"/>
                  </a:schemeClr>
                </a:solidFill>
              </a:defRPr>
            </a:lvl1pPr>
            <a:lvl2pPr>
              <a:defRPr sz="900">
                <a:solidFill>
                  <a:schemeClr val="tx1">
                    <a:lumMod val="75000"/>
                    <a:lumOff val="25000"/>
                  </a:schemeClr>
                </a:solidFill>
              </a:defRPr>
            </a:lvl2pPr>
            <a:lvl3pPr>
              <a:defRPr sz="900">
                <a:solidFill>
                  <a:schemeClr val="tx1">
                    <a:lumMod val="75000"/>
                    <a:lumOff val="25000"/>
                  </a:schemeClr>
                </a:solidFill>
              </a:defRPr>
            </a:lvl3pPr>
            <a:lvl4pPr>
              <a:defRPr sz="900">
                <a:solidFill>
                  <a:schemeClr val="tx1">
                    <a:lumMod val="75000"/>
                    <a:lumOff val="25000"/>
                  </a:schemeClr>
                </a:solidFill>
              </a:defRPr>
            </a:lvl4pPr>
            <a:lvl5pPr>
              <a:defRPr sz="9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Content Placeholder 1"/>
          <p:cNvSpPr>
            <a:spLocks noGrp="1"/>
          </p:cNvSpPr>
          <p:nvPr>
            <p:ph sz="quarter" idx="15"/>
          </p:nvPr>
        </p:nvSpPr>
        <p:spPr>
          <a:xfrm>
            <a:off x="266700" y="1028700"/>
            <a:ext cx="5753100" cy="2667000"/>
          </a:xfrm>
        </p:spPr>
        <p:txBody>
          <a:bodyPr/>
          <a:lstStyle>
            <a:lvl1pPr>
              <a:defRPr sz="900">
                <a:solidFill>
                  <a:schemeClr val="tx1">
                    <a:lumMod val="75000"/>
                    <a:lumOff val="25000"/>
                  </a:schemeClr>
                </a:solidFill>
              </a:defRPr>
            </a:lvl1pPr>
            <a:lvl2pPr>
              <a:defRPr sz="900">
                <a:solidFill>
                  <a:schemeClr val="tx1">
                    <a:lumMod val="75000"/>
                    <a:lumOff val="25000"/>
                  </a:schemeClr>
                </a:solidFill>
              </a:defRPr>
            </a:lvl2pPr>
            <a:lvl3pPr>
              <a:defRPr sz="900">
                <a:solidFill>
                  <a:schemeClr val="tx1">
                    <a:lumMod val="75000"/>
                    <a:lumOff val="25000"/>
                  </a:schemeClr>
                </a:solidFill>
              </a:defRPr>
            </a:lvl3pPr>
            <a:lvl4pPr>
              <a:defRPr sz="900">
                <a:solidFill>
                  <a:schemeClr val="tx1">
                    <a:lumMod val="75000"/>
                    <a:lumOff val="25000"/>
                  </a:schemeClr>
                </a:solidFill>
              </a:defRPr>
            </a:lvl4pPr>
            <a:lvl5pPr>
              <a:defRPr sz="9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1"/>
          <p:cNvSpPr>
            <a:spLocks noGrp="1"/>
          </p:cNvSpPr>
          <p:nvPr>
            <p:ph type="title"/>
          </p:nvPr>
        </p:nvSpPr>
        <p:spPr/>
        <p:txBody>
          <a:bodyPr/>
          <a:lstStyle/>
          <a:p>
            <a:r>
              <a:rPr lang="en-US" dirty="0"/>
              <a:t>Click to edit Master title style</a:t>
            </a:r>
          </a:p>
        </p:txBody>
      </p:sp>
      <p:sp>
        <p:nvSpPr>
          <p:cNvPr id="4" name="Date Placeholder 3">
            <a:extLst>
              <a:ext uri="{FF2B5EF4-FFF2-40B4-BE49-F238E27FC236}">
                <a16:creationId xmlns:a16="http://schemas.microsoft.com/office/drawing/2014/main" id="{3246758A-EC6C-2E6D-7C25-EBF35B1A110D}"/>
              </a:ext>
            </a:extLst>
          </p:cNvPr>
          <p:cNvSpPr>
            <a:spLocks noGrp="1"/>
          </p:cNvSpPr>
          <p:nvPr>
            <p:ph type="dt" sz="half" idx="24"/>
          </p:nvPr>
        </p:nvSpPr>
        <p:spPr/>
        <p:txBody>
          <a:bodyPr/>
          <a:lstStyle/>
          <a:p>
            <a:endParaRPr lang="en-US" dirty="0"/>
          </a:p>
        </p:txBody>
      </p:sp>
      <p:sp>
        <p:nvSpPr>
          <p:cNvPr id="5" name="Footer Placeholder 4">
            <a:extLst>
              <a:ext uri="{FF2B5EF4-FFF2-40B4-BE49-F238E27FC236}">
                <a16:creationId xmlns:a16="http://schemas.microsoft.com/office/drawing/2014/main" id="{656A35E6-84D0-522D-F6FA-96313C01D057}"/>
              </a:ext>
            </a:extLst>
          </p:cNvPr>
          <p:cNvSpPr>
            <a:spLocks noGrp="1"/>
          </p:cNvSpPr>
          <p:nvPr>
            <p:ph type="ftr" sz="quarter" idx="25"/>
          </p:nvPr>
        </p:nvSpPr>
        <p:spPr/>
        <p:txBody>
          <a:bodyPr/>
          <a:lstStyle/>
          <a:p>
            <a:endParaRPr lang="en-US" dirty="0"/>
          </a:p>
        </p:txBody>
      </p:sp>
    </p:spTree>
    <p:extLst>
      <p:ext uri="{BB962C8B-B14F-4D97-AF65-F5344CB8AC3E}">
        <p14:creationId xmlns:p14="http://schemas.microsoft.com/office/powerpoint/2010/main" val="1943067148"/>
      </p:ext>
    </p:extLst>
  </p:cSld>
  <p:clrMapOvr>
    <a:masterClrMapping/>
  </p:clrMapOvr>
  <p:extLst>
    <p:ext uri="{DCECCB84-F9BA-43D5-87BE-67443E8EF086}">
      <p15:sldGuideLst xmlns:p15="http://schemas.microsoft.com/office/powerpoint/2012/main">
        <p15:guide id="1" orient="horz" pos="2328">
          <p15:clr>
            <a:srgbClr val="FBAE40"/>
          </p15:clr>
        </p15:guide>
        <p15:guide id="2" orient="horz" pos="2424">
          <p15:clr>
            <a:srgbClr val="FBAE40"/>
          </p15:clr>
        </p15:guide>
        <p15:guide id="3" pos="3888">
          <p15:clr>
            <a:srgbClr val="FBAE40"/>
          </p15:clr>
        </p15:guide>
        <p15:guide id="4" pos="3792">
          <p15:clr>
            <a:srgbClr val="FBAE40"/>
          </p15:clr>
        </p15:guide>
      </p15:sldGuideLst>
    </p:ext>
  </p:extLst>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userDrawn="1">
  <p:cSld name="Title - Tri-Chart Top">
    <p:spTree>
      <p:nvGrpSpPr>
        <p:cNvPr id="1" name=""/>
        <p:cNvGrpSpPr/>
        <p:nvPr/>
      </p:nvGrpSpPr>
      <p:grpSpPr>
        <a:xfrm>
          <a:off x="0" y="0"/>
          <a:ext cx="0" cy="0"/>
          <a:chOff x="0" y="0"/>
          <a:chExt cx="0" cy="0"/>
        </a:xfrm>
      </p:grpSpPr>
      <p:sp>
        <p:nvSpPr>
          <p:cNvPr id="17" name="Content Placeholder 3"/>
          <p:cNvSpPr>
            <a:spLocks noGrp="1"/>
          </p:cNvSpPr>
          <p:nvPr>
            <p:ph sz="quarter" idx="23"/>
          </p:nvPr>
        </p:nvSpPr>
        <p:spPr>
          <a:xfrm>
            <a:off x="6172200" y="3848100"/>
            <a:ext cx="5753100" cy="2781300"/>
          </a:xfrm>
        </p:spPr>
        <p:txBody>
          <a:bodyPr/>
          <a:lstStyle>
            <a:lvl1pPr>
              <a:defRPr sz="900">
                <a:solidFill>
                  <a:schemeClr val="tx1">
                    <a:lumMod val="75000"/>
                    <a:lumOff val="25000"/>
                  </a:schemeClr>
                </a:solidFill>
              </a:defRPr>
            </a:lvl1pPr>
            <a:lvl2pPr>
              <a:defRPr sz="900">
                <a:solidFill>
                  <a:schemeClr val="tx1">
                    <a:lumMod val="75000"/>
                    <a:lumOff val="25000"/>
                  </a:schemeClr>
                </a:solidFill>
              </a:defRPr>
            </a:lvl2pPr>
            <a:lvl3pPr>
              <a:defRPr sz="900">
                <a:solidFill>
                  <a:schemeClr val="tx1">
                    <a:lumMod val="75000"/>
                    <a:lumOff val="25000"/>
                  </a:schemeClr>
                </a:solidFill>
              </a:defRPr>
            </a:lvl3pPr>
            <a:lvl4pPr>
              <a:defRPr sz="900">
                <a:solidFill>
                  <a:schemeClr val="tx1">
                    <a:lumMod val="75000"/>
                    <a:lumOff val="25000"/>
                  </a:schemeClr>
                </a:solidFill>
              </a:defRPr>
            </a:lvl4pPr>
            <a:lvl5pPr>
              <a:defRPr sz="9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Content Placeholder 2"/>
          <p:cNvSpPr>
            <a:spLocks noGrp="1"/>
          </p:cNvSpPr>
          <p:nvPr>
            <p:ph sz="quarter" idx="15"/>
          </p:nvPr>
        </p:nvSpPr>
        <p:spPr>
          <a:xfrm>
            <a:off x="266700" y="3848100"/>
            <a:ext cx="5753100" cy="2781300"/>
          </a:xfrm>
        </p:spPr>
        <p:txBody>
          <a:bodyPr/>
          <a:lstStyle>
            <a:lvl1pPr>
              <a:defRPr sz="900">
                <a:solidFill>
                  <a:schemeClr val="tx1">
                    <a:lumMod val="75000"/>
                    <a:lumOff val="25000"/>
                  </a:schemeClr>
                </a:solidFill>
              </a:defRPr>
            </a:lvl1pPr>
            <a:lvl2pPr>
              <a:defRPr sz="900">
                <a:solidFill>
                  <a:schemeClr val="tx1">
                    <a:lumMod val="75000"/>
                    <a:lumOff val="25000"/>
                  </a:schemeClr>
                </a:solidFill>
              </a:defRPr>
            </a:lvl2pPr>
            <a:lvl3pPr>
              <a:defRPr sz="900">
                <a:solidFill>
                  <a:schemeClr val="tx1">
                    <a:lumMod val="75000"/>
                    <a:lumOff val="25000"/>
                  </a:schemeClr>
                </a:solidFill>
              </a:defRPr>
            </a:lvl3pPr>
            <a:lvl4pPr>
              <a:defRPr sz="900">
                <a:solidFill>
                  <a:schemeClr val="tx1">
                    <a:lumMod val="75000"/>
                    <a:lumOff val="25000"/>
                  </a:schemeClr>
                </a:solidFill>
              </a:defRPr>
            </a:lvl4pPr>
            <a:lvl5pPr>
              <a:defRPr sz="9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6" name="Content Placeholder 1"/>
          <p:cNvSpPr>
            <a:spLocks noGrp="1"/>
          </p:cNvSpPr>
          <p:nvPr>
            <p:ph sz="quarter" idx="22"/>
          </p:nvPr>
        </p:nvSpPr>
        <p:spPr>
          <a:xfrm>
            <a:off x="266700" y="1024178"/>
            <a:ext cx="11658600" cy="2667000"/>
          </a:xfrm>
        </p:spPr>
        <p:txBody>
          <a:bodyPr/>
          <a:lstStyle>
            <a:lvl1pPr>
              <a:defRPr sz="900">
                <a:solidFill>
                  <a:schemeClr val="tx1">
                    <a:lumMod val="75000"/>
                    <a:lumOff val="25000"/>
                  </a:schemeClr>
                </a:solidFill>
              </a:defRPr>
            </a:lvl1pPr>
            <a:lvl2pPr>
              <a:defRPr sz="900">
                <a:solidFill>
                  <a:schemeClr val="tx1">
                    <a:lumMod val="75000"/>
                    <a:lumOff val="25000"/>
                  </a:schemeClr>
                </a:solidFill>
              </a:defRPr>
            </a:lvl2pPr>
            <a:lvl3pPr>
              <a:defRPr sz="900">
                <a:solidFill>
                  <a:schemeClr val="tx1">
                    <a:lumMod val="75000"/>
                    <a:lumOff val="25000"/>
                  </a:schemeClr>
                </a:solidFill>
              </a:defRPr>
            </a:lvl3pPr>
            <a:lvl4pPr>
              <a:defRPr sz="900">
                <a:solidFill>
                  <a:schemeClr val="tx1">
                    <a:lumMod val="75000"/>
                    <a:lumOff val="25000"/>
                  </a:schemeClr>
                </a:solidFill>
              </a:defRPr>
            </a:lvl4pPr>
            <a:lvl5pPr>
              <a:defRPr sz="9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1"/>
          <p:cNvSpPr>
            <a:spLocks noGrp="1"/>
          </p:cNvSpPr>
          <p:nvPr>
            <p:ph type="title"/>
          </p:nvPr>
        </p:nvSpPr>
        <p:spPr/>
        <p:txBody>
          <a:bodyPr/>
          <a:lstStyle/>
          <a:p>
            <a:r>
              <a:rPr lang="en-US" dirty="0"/>
              <a:t>Click to edit Master title style</a:t>
            </a:r>
          </a:p>
        </p:txBody>
      </p:sp>
      <p:sp>
        <p:nvSpPr>
          <p:cNvPr id="4" name="Date Placeholder 3">
            <a:extLst>
              <a:ext uri="{FF2B5EF4-FFF2-40B4-BE49-F238E27FC236}">
                <a16:creationId xmlns:a16="http://schemas.microsoft.com/office/drawing/2014/main" id="{CE138066-C767-E96E-E21F-B1E4478B0958}"/>
              </a:ext>
            </a:extLst>
          </p:cNvPr>
          <p:cNvSpPr>
            <a:spLocks noGrp="1"/>
          </p:cNvSpPr>
          <p:nvPr>
            <p:ph type="dt" sz="half" idx="24"/>
          </p:nvPr>
        </p:nvSpPr>
        <p:spPr/>
        <p:txBody>
          <a:bodyPr/>
          <a:lstStyle/>
          <a:p>
            <a:endParaRPr lang="en-US" dirty="0"/>
          </a:p>
        </p:txBody>
      </p:sp>
      <p:sp>
        <p:nvSpPr>
          <p:cNvPr id="5" name="Footer Placeholder 4">
            <a:extLst>
              <a:ext uri="{FF2B5EF4-FFF2-40B4-BE49-F238E27FC236}">
                <a16:creationId xmlns:a16="http://schemas.microsoft.com/office/drawing/2014/main" id="{E18328B5-C225-08E6-86C5-18BB6982BC1B}"/>
              </a:ext>
            </a:extLst>
          </p:cNvPr>
          <p:cNvSpPr>
            <a:spLocks noGrp="1"/>
          </p:cNvSpPr>
          <p:nvPr>
            <p:ph type="ftr" sz="quarter" idx="25"/>
          </p:nvPr>
        </p:nvSpPr>
        <p:spPr/>
        <p:txBody>
          <a:bodyPr/>
          <a:lstStyle/>
          <a:p>
            <a:endParaRPr lang="en-US" dirty="0"/>
          </a:p>
        </p:txBody>
      </p:sp>
    </p:spTree>
    <p:extLst>
      <p:ext uri="{BB962C8B-B14F-4D97-AF65-F5344CB8AC3E}">
        <p14:creationId xmlns:p14="http://schemas.microsoft.com/office/powerpoint/2010/main" val="1319340364"/>
      </p:ext>
    </p:extLst>
  </p:cSld>
  <p:clrMapOvr>
    <a:masterClrMapping/>
  </p:clrMapOvr>
  <p:extLst>
    <p:ext uri="{DCECCB84-F9BA-43D5-87BE-67443E8EF086}">
      <p15:sldGuideLst xmlns:p15="http://schemas.microsoft.com/office/powerpoint/2012/main">
        <p15:guide id="1" orient="horz" pos="2328">
          <p15:clr>
            <a:srgbClr val="FBAE40"/>
          </p15:clr>
        </p15:guide>
        <p15:guide id="2" orient="horz" pos="2424">
          <p15:clr>
            <a:srgbClr val="FBAE40"/>
          </p15:clr>
        </p15:guide>
        <p15:guide id="3" pos="3888">
          <p15:clr>
            <a:srgbClr val="FBAE40"/>
          </p15:clr>
        </p15:guide>
        <p15:guide id="4" pos="3792">
          <p15:clr>
            <a:srgbClr val="FBAE40"/>
          </p15:clr>
        </p15:guide>
      </p15:sldGuideLst>
    </p:ext>
  </p:extLst>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userDrawn="1">
  <p:cSld name="Title - No Content">
    <p:spTree>
      <p:nvGrpSpPr>
        <p:cNvPr id="1" name=""/>
        <p:cNvGrpSpPr/>
        <p:nvPr/>
      </p:nvGrpSpPr>
      <p:grpSpPr>
        <a:xfrm>
          <a:off x="0" y="0"/>
          <a:ext cx="0" cy="0"/>
          <a:chOff x="0" y="0"/>
          <a:chExt cx="0" cy="0"/>
        </a:xfrm>
      </p:grpSpPr>
      <p:sp>
        <p:nvSpPr>
          <p:cNvPr id="5" name="Date Placeholder 4">
            <a:extLst>
              <a:ext uri="{FF2B5EF4-FFF2-40B4-BE49-F238E27FC236}">
                <a16:creationId xmlns:a16="http://schemas.microsoft.com/office/drawing/2014/main" id="{D7835296-7DAA-2D03-3C74-8EDBE0C7DFA4}"/>
              </a:ext>
            </a:extLst>
          </p:cNvPr>
          <p:cNvSpPr>
            <a:spLocks noGrp="1"/>
          </p:cNvSpPr>
          <p:nvPr>
            <p:ph type="dt" sz="half" idx="10"/>
          </p:nvPr>
        </p:nvSpPr>
        <p:spPr/>
        <p:txBody>
          <a:bodyPr/>
          <a:lstStyle/>
          <a:p>
            <a:endParaRPr lang="en-US" dirty="0"/>
          </a:p>
        </p:txBody>
      </p:sp>
      <p:sp>
        <p:nvSpPr>
          <p:cNvPr id="6" name="Footer Placeholder 5">
            <a:extLst>
              <a:ext uri="{FF2B5EF4-FFF2-40B4-BE49-F238E27FC236}">
                <a16:creationId xmlns:a16="http://schemas.microsoft.com/office/drawing/2014/main" id="{AEFD207A-CF9B-5273-AAA1-5371D3714C11}"/>
              </a:ext>
            </a:extLst>
          </p:cNvPr>
          <p:cNvSpPr>
            <a:spLocks noGrp="1"/>
          </p:cNvSpPr>
          <p:nvPr>
            <p:ph type="ftr" sz="quarter" idx="11"/>
          </p:nvPr>
        </p:nvSpPr>
        <p:spPr/>
        <p:txBody>
          <a:bodyPr/>
          <a:lstStyle/>
          <a:p>
            <a:endParaRPr lang="en-US" dirty="0"/>
          </a:p>
        </p:txBody>
      </p:sp>
      <p:sp>
        <p:nvSpPr>
          <p:cNvPr id="3" name="Title 2">
            <a:extLst>
              <a:ext uri="{FF2B5EF4-FFF2-40B4-BE49-F238E27FC236}">
                <a16:creationId xmlns:a16="http://schemas.microsoft.com/office/drawing/2014/main" id="{C36767D0-41E3-FB81-AF9C-B23748A500E4}"/>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666629248"/>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p:cSld name="Blank with graphics">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BF40FE8E-720F-2CF0-A515-A1F0A76E6C20}"/>
              </a:ext>
            </a:extLst>
          </p:cNvPr>
          <p:cNvSpPr>
            <a:spLocks noGrp="1"/>
          </p:cNvSpPr>
          <p:nvPr>
            <p:ph type="dt" sz="half" idx="10"/>
          </p:nvPr>
        </p:nvSpPr>
        <p:spPr/>
        <p:txBody>
          <a:bodyPr/>
          <a:lstStyle/>
          <a:p>
            <a:endParaRPr lang="en-US" dirty="0"/>
          </a:p>
        </p:txBody>
      </p:sp>
      <p:sp>
        <p:nvSpPr>
          <p:cNvPr id="5" name="Footer Placeholder 4">
            <a:extLst>
              <a:ext uri="{FF2B5EF4-FFF2-40B4-BE49-F238E27FC236}">
                <a16:creationId xmlns:a16="http://schemas.microsoft.com/office/drawing/2014/main" id="{8C5645D9-CB9C-72DC-4655-0357D988FE70}"/>
              </a:ext>
            </a:extLst>
          </p:cNvPr>
          <p:cNvSpPr>
            <a:spLocks noGrp="1"/>
          </p:cNvSpPr>
          <p:nvPr>
            <p:ph type="ftr" sz="quarter" idx="11"/>
          </p:nvPr>
        </p:nvSpPr>
        <p:spPr/>
        <p:txBody>
          <a:bodyPr/>
          <a:lstStyle/>
          <a:p>
            <a:endParaRPr lang="en-US" dirty="0"/>
          </a:p>
        </p:txBody>
      </p:sp>
    </p:spTree>
    <p:extLst>
      <p:ext uri="{BB962C8B-B14F-4D97-AF65-F5344CB8AC3E}">
        <p14:creationId xmlns:p14="http://schemas.microsoft.com/office/powerpoint/2010/main" val="2902094995"/>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userDrawn="1">
  <p:cSld name="1_Blank w/ background no graphics">
    <p:spTree>
      <p:nvGrpSpPr>
        <p:cNvPr id="1" name=""/>
        <p:cNvGrpSpPr/>
        <p:nvPr/>
      </p:nvGrpSpPr>
      <p:grpSpPr>
        <a:xfrm>
          <a:off x="0" y="0"/>
          <a:ext cx="0" cy="0"/>
          <a:chOff x="0" y="0"/>
          <a:chExt cx="0" cy="0"/>
        </a:xfrm>
      </p:grpSpPr>
      <p:sp>
        <p:nvSpPr>
          <p:cNvPr id="8" name="Content Placeholder 7"/>
          <p:cNvSpPr>
            <a:spLocks noGrp="1"/>
          </p:cNvSpPr>
          <p:nvPr>
            <p:ph sz="quarter" idx="12"/>
          </p:nvPr>
        </p:nvSpPr>
        <p:spPr>
          <a:xfrm>
            <a:off x="76200" y="66675"/>
            <a:ext cx="12020549" cy="6723635"/>
          </a:xfrm>
          <a:prstGeom prst="roundRect">
            <a:avLst>
              <a:gd name="adj" fmla="val 2256"/>
            </a:avLst>
          </a:prstGeom>
          <a:noFill/>
          <a:ln w="3175">
            <a:noFill/>
          </a:ln>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Date Placeholder 2">
            <a:extLst>
              <a:ext uri="{FF2B5EF4-FFF2-40B4-BE49-F238E27FC236}">
                <a16:creationId xmlns:a16="http://schemas.microsoft.com/office/drawing/2014/main" id="{973CC44D-C4E5-B148-8424-D309BAD434F9}"/>
              </a:ext>
            </a:extLst>
          </p:cNvPr>
          <p:cNvSpPr>
            <a:spLocks noGrp="1"/>
          </p:cNvSpPr>
          <p:nvPr>
            <p:ph type="dt" sz="half" idx="13"/>
          </p:nvPr>
        </p:nvSpPr>
        <p:spPr/>
        <p:txBody>
          <a:bodyPr/>
          <a:lstStyle/>
          <a:p>
            <a:endParaRPr lang="en-US" dirty="0"/>
          </a:p>
        </p:txBody>
      </p:sp>
      <p:sp>
        <p:nvSpPr>
          <p:cNvPr id="4" name="Footer Placeholder 3">
            <a:extLst>
              <a:ext uri="{FF2B5EF4-FFF2-40B4-BE49-F238E27FC236}">
                <a16:creationId xmlns:a16="http://schemas.microsoft.com/office/drawing/2014/main" id="{B5E87FB6-092D-2261-C61B-A13F398BD061}"/>
              </a:ext>
            </a:extLst>
          </p:cNvPr>
          <p:cNvSpPr>
            <a:spLocks noGrp="1"/>
          </p:cNvSpPr>
          <p:nvPr>
            <p:ph type="ftr" sz="quarter" idx="14"/>
          </p:nvPr>
        </p:nvSpPr>
        <p:spPr/>
        <p:txBody>
          <a:bodyPr/>
          <a:lstStyle/>
          <a:p>
            <a:endParaRPr lang="en-US" dirty="0"/>
          </a:p>
        </p:txBody>
      </p:sp>
      <p:sp>
        <p:nvSpPr>
          <p:cNvPr id="5" name="Title 4">
            <a:extLst>
              <a:ext uri="{FF2B5EF4-FFF2-40B4-BE49-F238E27FC236}">
                <a16:creationId xmlns:a16="http://schemas.microsoft.com/office/drawing/2014/main" id="{906D055C-0506-0861-DE5F-4C6932D6751E}"/>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673243225"/>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showMasterSp="0" preserve="1">
  <p:cSld name="White Blank">
    <p:bg>
      <p:bgPr>
        <a:solidFill>
          <a:schemeClr val="tx2"/>
        </a:solidFill>
        <a:effectLst/>
      </p:bgPr>
    </p:bg>
    <p:spTree>
      <p:nvGrpSpPr>
        <p:cNvPr id="1" name=""/>
        <p:cNvGrpSpPr/>
        <p:nvPr/>
      </p:nvGrpSpPr>
      <p:grpSpPr>
        <a:xfrm>
          <a:off x="0" y="0"/>
          <a:ext cx="0" cy="0"/>
          <a:chOff x="0" y="0"/>
          <a:chExt cx="0" cy="0"/>
        </a:xfrm>
      </p:grpSpPr>
      <p:sp>
        <p:nvSpPr>
          <p:cNvPr id="2" name="Text Box 14">
            <a:extLst>
              <a:ext uri="{FF2B5EF4-FFF2-40B4-BE49-F238E27FC236}">
                <a16:creationId xmlns:a16="http://schemas.microsoft.com/office/drawing/2014/main" id="{FBBAD3CE-397E-AB37-EDAD-8632BE0AA2DA}"/>
              </a:ext>
            </a:extLst>
          </p:cNvPr>
          <p:cNvSpPr txBox="1">
            <a:spLocks noChangeArrowheads="1"/>
          </p:cNvSpPr>
          <p:nvPr userDrawn="1"/>
        </p:nvSpPr>
        <p:spPr bwMode="auto">
          <a:xfrm>
            <a:off x="11375588" y="132577"/>
            <a:ext cx="548640" cy="169277"/>
          </a:xfrm>
          <a:prstGeom prst="rect">
            <a:avLst/>
          </a:prstGeom>
          <a:noFill/>
          <a:ln w="9525">
            <a:noFill/>
            <a:miter lim="800000"/>
            <a:headEnd/>
            <a:tailEnd/>
          </a:ln>
          <a:effectLst/>
        </p:spPr>
        <p:txBody>
          <a:bodyPr wrap="square" tIns="0" rIns="0" bIns="0">
            <a:spAutoFit/>
          </a:bodyPr>
          <a:lstStyle/>
          <a:p>
            <a:pPr algn="r">
              <a:spcBef>
                <a:spcPct val="50000"/>
              </a:spcBef>
              <a:defRPr/>
            </a:pPr>
            <a:fld id="{99D903CA-8EC9-4EB0-B4F7-7D6D89967A95}" type="slidenum">
              <a:rPr lang="en-US" sz="1100" b="0" baseline="0" smtClean="0">
                <a:solidFill>
                  <a:schemeClr val="tx1">
                    <a:lumMod val="50000"/>
                    <a:lumOff val="50000"/>
                  </a:schemeClr>
                </a:solidFill>
              </a:rPr>
              <a:pPr algn="r">
                <a:spcBef>
                  <a:spcPct val="50000"/>
                </a:spcBef>
                <a:defRPr/>
              </a:pPr>
              <a:t>‹#›</a:t>
            </a:fld>
            <a:endParaRPr lang="en-US" sz="1100" b="0" baseline="0" dirty="0">
              <a:solidFill>
                <a:schemeClr val="tx1">
                  <a:lumMod val="50000"/>
                  <a:lumOff val="50000"/>
                </a:schemeClr>
              </a:solidFill>
            </a:endParaRPr>
          </a:p>
        </p:txBody>
      </p:sp>
      <p:sp>
        <p:nvSpPr>
          <p:cNvPr id="4" name="Date Placeholder 3">
            <a:extLst>
              <a:ext uri="{FF2B5EF4-FFF2-40B4-BE49-F238E27FC236}">
                <a16:creationId xmlns:a16="http://schemas.microsoft.com/office/drawing/2014/main" id="{BE1E501C-5AFD-BA9E-01BC-6D3F0A876CDA}"/>
              </a:ext>
            </a:extLst>
          </p:cNvPr>
          <p:cNvSpPr>
            <a:spLocks noGrp="1"/>
          </p:cNvSpPr>
          <p:nvPr>
            <p:ph type="dt" sz="half" idx="10"/>
          </p:nvPr>
        </p:nvSpPr>
        <p:spPr/>
        <p:txBody>
          <a:bodyPr/>
          <a:lstStyle>
            <a:lvl1pPr>
              <a:defRPr>
                <a:solidFill>
                  <a:schemeClr val="tx1">
                    <a:lumMod val="50000"/>
                    <a:lumOff val="50000"/>
                  </a:schemeClr>
                </a:solidFill>
              </a:defRPr>
            </a:lvl1pPr>
          </a:lstStyle>
          <a:p>
            <a:endParaRPr lang="en-US" dirty="0"/>
          </a:p>
        </p:txBody>
      </p:sp>
      <p:sp>
        <p:nvSpPr>
          <p:cNvPr id="7" name="Footer Placeholder 6">
            <a:extLst>
              <a:ext uri="{FF2B5EF4-FFF2-40B4-BE49-F238E27FC236}">
                <a16:creationId xmlns:a16="http://schemas.microsoft.com/office/drawing/2014/main" id="{BD51F885-1610-859A-C99A-21311C9FAB15}"/>
              </a:ext>
            </a:extLst>
          </p:cNvPr>
          <p:cNvSpPr>
            <a:spLocks noGrp="1"/>
          </p:cNvSpPr>
          <p:nvPr>
            <p:ph type="ftr" sz="quarter" idx="11"/>
          </p:nvPr>
        </p:nvSpPr>
        <p:spPr/>
        <p:txBody>
          <a:bodyPr/>
          <a:lstStyle>
            <a:lvl1pPr>
              <a:defRPr>
                <a:solidFill>
                  <a:schemeClr val="tx1">
                    <a:lumMod val="50000"/>
                    <a:lumOff val="50000"/>
                  </a:schemeClr>
                </a:solidFill>
              </a:defRPr>
            </a:lvl1pPr>
          </a:lstStyle>
          <a:p>
            <a:endParaRPr lang="en-US" dirty="0"/>
          </a:p>
        </p:txBody>
      </p:sp>
      <p:sp>
        <p:nvSpPr>
          <p:cNvPr id="3" name="TextBox 2">
            <a:extLst>
              <a:ext uri="{FF2B5EF4-FFF2-40B4-BE49-F238E27FC236}">
                <a16:creationId xmlns:a16="http://schemas.microsoft.com/office/drawing/2014/main" id="{C369F6EA-5BBB-736F-8B43-C8414A1A7110}"/>
              </a:ext>
            </a:extLst>
          </p:cNvPr>
          <p:cNvSpPr txBox="1"/>
          <p:nvPr userDrawn="1"/>
        </p:nvSpPr>
        <p:spPr>
          <a:xfrm>
            <a:off x="5862607" y="24910"/>
            <a:ext cx="466787" cy="216635"/>
          </a:xfrm>
          <a:prstGeom prst="rect">
            <a:avLst/>
          </a:prstGeom>
          <a:noFill/>
        </p:spPr>
        <p:txBody>
          <a:bodyPr wrap="square" lIns="0" tIns="0" rIns="0" bIns="0" rtlCol="0" anchor="b">
            <a:spAutoFit/>
          </a:bodyPr>
          <a:lstStyle/>
          <a:p>
            <a:pPr algn="ctr"/>
            <a:r>
              <a:rPr lang="en-US" sz="1400" b="1" dirty="0">
                <a:solidFill>
                  <a:srgbClr val="00B050"/>
                </a:solidFill>
              </a:rPr>
              <a:t>CUI</a:t>
            </a:r>
          </a:p>
        </p:txBody>
      </p:sp>
      <p:sp>
        <p:nvSpPr>
          <p:cNvPr id="5" name="TextBox 4">
            <a:extLst>
              <a:ext uri="{FF2B5EF4-FFF2-40B4-BE49-F238E27FC236}">
                <a16:creationId xmlns:a16="http://schemas.microsoft.com/office/drawing/2014/main" id="{A49041E3-ECCE-7D4E-3D0F-271435F717AB}"/>
              </a:ext>
            </a:extLst>
          </p:cNvPr>
          <p:cNvSpPr txBox="1"/>
          <p:nvPr userDrawn="1"/>
        </p:nvSpPr>
        <p:spPr>
          <a:xfrm>
            <a:off x="5862607" y="6624203"/>
            <a:ext cx="466787" cy="216635"/>
          </a:xfrm>
          <a:prstGeom prst="rect">
            <a:avLst/>
          </a:prstGeom>
          <a:noFill/>
        </p:spPr>
        <p:txBody>
          <a:bodyPr wrap="square" lIns="0" tIns="0" rIns="0" bIns="0" rtlCol="0" anchor="b">
            <a:spAutoFit/>
          </a:bodyPr>
          <a:lstStyle/>
          <a:p>
            <a:pPr algn="ctr"/>
            <a:r>
              <a:rPr lang="en-US" sz="1400" b="1" dirty="0">
                <a:solidFill>
                  <a:srgbClr val="00B050"/>
                </a:solidFill>
              </a:rPr>
              <a:t>CUI</a:t>
            </a:r>
          </a:p>
        </p:txBody>
      </p:sp>
    </p:spTree>
    <p:extLst>
      <p:ext uri="{BB962C8B-B14F-4D97-AF65-F5344CB8AC3E}">
        <p14:creationId xmlns:p14="http://schemas.microsoft.com/office/powerpoint/2010/main" val="1118713353"/>
      </p:ext>
    </p:extLst>
  </p:cSld>
  <p:clrMapOvr>
    <a:masterClrMapping/>
  </p:clrMapOvr>
  <p:hf hdr="0" dt="0"/>
</p:sldLayout>
</file>

<file path=ppt/slideLayouts/slideLayout98.xml><?xml version="1.0" encoding="utf-8"?>
<p:sldLayout xmlns:a="http://schemas.openxmlformats.org/drawingml/2006/main" xmlns:r="http://schemas.openxmlformats.org/officeDocument/2006/relationships" xmlns:p="http://schemas.openxmlformats.org/presentationml/2006/main" showMasterSp="0" preserve="1">
  <p:cSld name="1_White Blank">
    <p:bg>
      <p:bgPr>
        <a:solidFill>
          <a:schemeClr val="bg1">
            <a:lumMod val="40000"/>
            <a:lumOff val="60000"/>
          </a:schemeClr>
        </a:solidFill>
        <a:effectLst/>
      </p:bgPr>
    </p:bg>
    <p:spTree>
      <p:nvGrpSpPr>
        <p:cNvPr id="1" name=""/>
        <p:cNvGrpSpPr/>
        <p:nvPr/>
      </p:nvGrpSpPr>
      <p:grpSpPr>
        <a:xfrm>
          <a:off x="0" y="0"/>
          <a:ext cx="0" cy="0"/>
          <a:chOff x="0" y="0"/>
          <a:chExt cx="0" cy="0"/>
        </a:xfrm>
      </p:grpSpPr>
      <p:sp>
        <p:nvSpPr>
          <p:cNvPr id="2" name="Text Box 14">
            <a:extLst>
              <a:ext uri="{FF2B5EF4-FFF2-40B4-BE49-F238E27FC236}">
                <a16:creationId xmlns:a16="http://schemas.microsoft.com/office/drawing/2014/main" id="{5559FF84-4EB7-248C-A9A3-21393A68E553}"/>
              </a:ext>
            </a:extLst>
          </p:cNvPr>
          <p:cNvSpPr txBox="1">
            <a:spLocks noChangeArrowheads="1"/>
          </p:cNvSpPr>
          <p:nvPr userDrawn="1"/>
        </p:nvSpPr>
        <p:spPr bwMode="auto">
          <a:xfrm>
            <a:off x="11375588" y="132577"/>
            <a:ext cx="548640" cy="169277"/>
          </a:xfrm>
          <a:prstGeom prst="rect">
            <a:avLst/>
          </a:prstGeom>
          <a:noFill/>
          <a:ln w="9525">
            <a:noFill/>
            <a:miter lim="800000"/>
            <a:headEnd/>
            <a:tailEnd/>
          </a:ln>
          <a:effectLst/>
        </p:spPr>
        <p:txBody>
          <a:bodyPr wrap="square" tIns="0" rIns="0" bIns="0">
            <a:spAutoFit/>
          </a:bodyPr>
          <a:lstStyle/>
          <a:p>
            <a:pPr algn="r">
              <a:spcBef>
                <a:spcPct val="50000"/>
              </a:spcBef>
              <a:defRPr/>
            </a:pPr>
            <a:fld id="{99D903CA-8EC9-4EB0-B4F7-7D6D89967A95}" type="slidenum">
              <a:rPr lang="en-US" sz="1100" b="0" baseline="0" smtClean="0">
                <a:solidFill>
                  <a:schemeClr val="bg2">
                    <a:lumMod val="50000"/>
                  </a:schemeClr>
                </a:solidFill>
              </a:rPr>
              <a:pPr algn="r">
                <a:spcBef>
                  <a:spcPct val="50000"/>
                </a:spcBef>
                <a:defRPr/>
              </a:pPr>
              <a:t>‹#›</a:t>
            </a:fld>
            <a:endParaRPr lang="en-US" sz="1100" b="0" baseline="0" dirty="0">
              <a:solidFill>
                <a:schemeClr val="bg2">
                  <a:lumMod val="50000"/>
                </a:schemeClr>
              </a:solidFill>
            </a:endParaRPr>
          </a:p>
        </p:txBody>
      </p:sp>
      <p:sp>
        <p:nvSpPr>
          <p:cNvPr id="4" name="Date Placeholder 3">
            <a:extLst>
              <a:ext uri="{FF2B5EF4-FFF2-40B4-BE49-F238E27FC236}">
                <a16:creationId xmlns:a16="http://schemas.microsoft.com/office/drawing/2014/main" id="{92A3D6AC-9998-6147-A3AF-01786A8BC7B5}"/>
              </a:ext>
            </a:extLst>
          </p:cNvPr>
          <p:cNvSpPr>
            <a:spLocks noGrp="1"/>
          </p:cNvSpPr>
          <p:nvPr>
            <p:ph type="dt" sz="half" idx="10"/>
          </p:nvPr>
        </p:nvSpPr>
        <p:spPr/>
        <p:txBody>
          <a:bodyPr/>
          <a:lstStyle>
            <a:lvl1pPr>
              <a:defRPr>
                <a:solidFill>
                  <a:schemeClr val="bg2">
                    <a:lumMod val="50000"/>
                  </a:schemeClr>
                </a:solidFill>
              </a:defRPr>
            </a:lvl1pPr>
          </a:lstStyle>
          <a:p>
            <a:endParaRPr lang="en-US" dirty="0"/>
          </a:p>
        </p:txBody>
      </p:sp>
      <p:sp>
        <p:nvSpPr>
          <p:cNvPr id="5" name="Footer Placeholder 4">
            <a:extLst>
              <a:ext uri="{FF2B5EF4-FFF2-40B4-BE49-F238E27FC236}">
                <a16:creationId xmlns:a16="http://schemas.microsoft.com/office/drawing/2014/main" id="{9E61DC4E-D996-A484-FCFC-B8F377D377A1}"/>
              </a:ext>
            </a:extLst>
          </p:cNvPr>
          <p:cNvSpPr>
            <a:spLocks noGrp="1"/>
          </p:cNvSpPr>
          <p:nvPr>
            <p:ph type="ftr" sz="quarter" idx="11"/>
          </p:nvPr>
        </p:nvSpPr>
        <p:spPr/>
        <p:txBody>
          <a:bodyPr/>
          <a:lstStyle>
            <a:lvl1pPr>
              <a:defRPr>
                <a:solidFill>
                  <a:schemeClr val="bg2">
                    <a:lumMod val="50000"/>
                  </a:schemeClr>
                </a:solidFill>
              </a:defRPr>
            </a:lvl1pPr>
          </a:lstStyle>
          <a:p>
            <a:endParaRPr lang="en-US" dirty="0"/>
          </a:p>
        </p:txBody>
      </p:sp>
      <p:sp>
        <p:nvSpPr>
          <p:cNvPr id="3" name="TextBox 2">
            <a:extLst>
              <a:ext uri="{FF2B5EF4-FFF2-40B4-BE49-F238E27FC236}">
                <a16:creationId xmlns:a16="http://schemas.microsoft.com/office/drawing/2014/main" id="{D9F0C27E-08F8-B2DC-3FBC-DBF8758A6EB4}"/>
              </a:ext>
            </a:extLst>
          </p:cNvPr>
          <p:cNvSpPr txBox="1"/>
          <p:nvPr userDrawn="1"/>
        </p:nvSpPr>
        <p:spPr>
          <a:xfrm>
            <a:off x="5862607" y="24910"/>
            <a:ext cx="466787" cy="216635"/>
          </a:xfrm>
          <a:prstGeom prst="rect">
            <a:avLst/>
          </a:prstGeom>
          <a:noFill/>
        </p:spPr>
        <p:txBody>
          <a:bodyPr wrap="square" lIns="0" tIns="0" rIns="0" bIns="0" rtlCol="0" anchor="b">
            <a:spAutoFit/>
          </a:bodyPr>
          <a:lstStyle/>
          <a:p>
            <a:pPr algn="ctr"/>
            <a:r>
              <a:rPr lang="en-US" sz="1400" b="1" dirty="0">
                <a:solidFill>
                  <a:srgbClr val="00B050"/>
                </a:solidFill>
              </a:rPr>
              <a:t>CUI</a:t>
            </a:r>
          </a:p>
        </p:txBody>
      </p:sp>
      <p:sp>
        <p:nvSpPr>
          <p:cNvPr id="6" name="TextBox 5">
            <a:extLst>
              <a:ext uri="{FF2B5EF4-FFF2-40B4-BE49-F238E27FC236}">
                <a16:creationId xmlns:a16="http://schemas.microsoft.com/office/drawing/2014/main" id="{D1BF6447-1438-9DC9-A4D0-DA7BD956CC62}"/>
              </a:ext>
            </a:extLst>
          </p:cNvPr>
          <p:cNvSpPr txBox="1"/>
          <p:nvPr userDrawn="1"/>
        </p:nvSpPr>
        <p:spPr>
          <a:xfrm>
            <a:off x="5862607" y="6624203"/>
            <a:ext cx="466787" cy="216635"/>
          </a:xfrm>
          <a:prstGeom prst="rect">
            <a:avLst/>
          </a:prstGeom>
          <a:noFill/>
        </p:spPr>
        <p:txBody>
          <a:bodyPr wrap="square" lIns="0" tIns="0" rIns="0" bIns="0" rtlCol="0" anchor="b">
            <a:spAutoFit/>
          </a:bodyPr>
          <a:lstStyle/>
          <a:p>
            <a:pPr algn="ctr"/>
            <a:r>
              <a:rPr lang="en-US" sz="1400" b="1" dirty="0">
                <a:solidFill>
                  <a:srgbClr val="00B050"/>
                </a:solidFill>
              </a:rPr>
              <a:t>CUI</a:t>
            </a:r>
          </a:p>
        </p:txBody>
      </p:sp>
    </p:spTree>
    <p:extLst>
      <p:ext uri="{BB962C8B-B14F-4D97-AF65-F5344CB8AC3E}">
        <p14:creationId xmlns:p14="http://schemas.microsoft.com/office/powerpoint/2010/main" val="2806018184"/>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showMasterSp="0" preserve="1" userDrawn="1">
  <p:cSld name="Black Blank">
    <p:bg>
      <p:bgPr>
        <a:solidFill>
          <a:schemeClr val="tx1"/>
        </a:solidFill>
        <a:effectLst/>
      </p:bgPr>
    </p:bg>
    <p:spTree>
      <p:nvGrpSpPr>
        <p:cNvPr id="1" name=""/>
        <p:cNvGrpSpPr/>
        <p:nvPr/>
      </p:nvGrpSpPr>
      <p:grpSpPr>
        <a:xfrm>
          <a:off x="0" y="0"/>
          <a:ext cx="0" cy="0"/>
          <a:chOff x="0" y="0"/>
          <a:chExt cx="0" cy="0"/>
        </a:xfrm>
      </p:grpSpPr>
      <p:sp>
        <p:nvSpPr>
          <p:cNvPr id="2" name="Text Box 14">
            <a:extLst>
              <a:ext uri="{FF2B5EF4-FFF2-40B4-BE49-F238E27FC236}">
                <a16:creationId xmlns:a16="http://schemas.microsoft.com/office/drawing/2014/main" id="{6B1EDEA3-517F-FC35-5A19-094E3BE709A0}"/>
              </a:ext>
            </a:extLst>
          </p:cNvPr>
          <p:cNvSpPr txBox="1">
            <a:spLocks noChangeArrowheads="1"/>
          </p:cNvSpPr>
          <p:nvPr userDrawn="1"/>
        </p:nvSpPr>
        <p:spPr bwMode="auto">
          <a:xfrm>
            <a:off x="11375588" y="132577"/>
            <a:ext cx="548640" cy="169277"/>
          </a:xfrm>
          <a:prstGeom prst="rect">
            <a:avLst/>
          </a:prstGeom>
          <a:noFill/>
          <a:ln w="9525">
            <a:noFill/>
            <a:miter lim="800000"/>
            <a:headEnd/>
            <a:tailEnd/>
          </a:ln>
          <a:effectLst/>
        </p:spPr>
        <p:txBody>
          <a:bodyPr wrap="square" tIns="0" rIns="0" bIns="0">
            <a:spAutoFit/>
          </a:bodyPr>
          <a:lstStyle/>
          <a:p>
            <a:pPr algn="r">
              <a:spcBef>
                <a:spcPct val="50000"/>
              </a:spcBef>
              <a:defRPr/>
            </a:pPr>
            <a:fld id="{99D903CA-8EC9-4EB0-B4F7-7D6D89967A95}" type="slidenum">
              <a:rPr lang="en-US" sz="1100" b="0" baseline="0" smtClean="0">
                <a:solidFill>
                  <a:schemeClr val="tx2"/>
                </a:solidFill>
              </a:rPr>
              <a:pPr algn="r">
                <a:spcBef>
                  <a:spcPct val="50000"/>
                </a:spcBef>
                <a:defRPr/>
              </a:pPr>
              <a:t>‹#›</a:t>
            </a:fld>
            <a:endParaRPr lang="en-US" sz="1100" b="0" baseline="0" dirty="0">
              <a:solidFill>
                <a:schemeClr val="tx2"/>
              </a:solidFill>
            </a:endParaRPr>
          </a:p>
        </p:txBody>
      </p:sp>
      <p:sp>
        <p:nvSpPr>
          <p:cNvPr id="4" name="Date Placeholder 3">
            <a:extLst>
              <a:ext uri="{FF2B5EF4-FFF2-40B4-BE49-F238E27FC236}">
                <a16:creationId xmlns:a16="http://schemas.microsoft.com/office/drawing/2014/main" id="{B429D516-C317-CDC1-DADB-0B020CDC0237}"/>
              </a:ext>
            </a:extLst>
          </p:cNvPr>
          <p:cNvSpPr>
            <a:spLocks noGrp="1"/>
          </p:cNvSpPr>
          <p:nvPr>
            <p:ph type="dt" sz="half" idx="10"/>
          </p:nvPr>
        </p:nvSpPr>
        <p:spPr/>
        <p:txBody>
          <a:bodyPr/>
          <a:lstStyle>
            <a:lvl1pPr>
              <a:defRPr>
                <a:solidFill>
                  <a:schemeClr val="tx2"/>
                </a:solidFill>
              </a:defRPr>
            </a:lvl1pPr>
          </a:lstStyle>
          <a:p>
            <a:endParaRPr lang="en-US" dirty="0"/>
          </a:p>
        </p:txBody>
      </p:sp>
      <p:sp>
        <p:nvSpPr>
          <p:cNvPr id="5" name="Footer Placeholder 4">
            <a:extLst>
              <a:ext uri="{FF2B5EF4-FFF2-40B4-BE49-F238E27FC236}">
                <a16:creationId xmlns:a16="http://schemas.microsoft.com/office/drawing/2014/main" id="{CCEEA777-D26F-FC0E-BCB6-7D77B101103A}"/>
              </a:ext>
            </a:extLst>
          </p:cNvPr>
          <p:cNvSpPr>
            <a:spLocks noGrp="1"/>
          </p:cNvSpPr>
          <p:nvPr>
            <p:ph type="ftr" sz="quarter" idx="11"/>
          </p:nvPr>
        </p:nvSpPr>
        <p:spPr/>
        <p:txBody>
          <a:bodyPr/>
          <a:lstStyle>
            <a:lvl1pPr>
              <a:defRPr>
                <a:solidFill>
                  <a:schemeClr val="tx2"/>
                </a:solidFill>
              </a:defRPr>
            </a:lvl1pPr>
          </a:lstStyle>
          <a:p>
            <a:endParaRPr lang="en-US" dirty="0"/>
          </a:p>
        </p:txBody>
      </p:sp>
      <p:sp>
        <p:nvSpPr>
          <p:cNvPr id="3" name="TextBox 2">
            <a:extLst>
              <a:ext uri="{FF2B5EF4-FFF2-40B4-BE49-F238E27FC236}">
                <a16:creationId xmlns:a16="http://schemas.microsoft.com/office/drawing/2014/main" id="{36CCC378-15A8-6972-3896-FF69DB1A86EF}"/>
              </a:ext>
            </a:extLst>
          </p:cNvPr>
          <p:cNvSpPr txBox="1"/>
          <p:nvPr userDrawn="1"/>
        </p:nvSpPr>
        <p:spPr>
          <a:xfrm>
            <a:off x="5862607" y="24910"/>
            <a:ext cx="466787" cy="216635"/>
          </a:xfrm>
          <a:prstGeom prst="rect">
            <a:avLst/>
          </a:prstGeom>
          <a:noFill/>
        </p:spPr>
        <p:txBody>
          <a:bodyPr wrap="square" lIns="0" tIns="0" rIns="0" bIns="0" rtlCol="0" anchor="b">
            <a:spAutoFit/>
          </a:bodyPr>
          <a:lstStyle/>
          <a:p>
            <a:pPr algn="ctr"/>
            <a:r>
              <a:rPr lang="en-US" sz="1400" b="1" dirty="0">
                <a:solidFill>
                  <a:srgbClr val="00B050"/>
                </a:solidFill>
              </a:rPr>
              <a:t>CUI</a:t>
            </a:r>
          </a:p>
        </p:txBody>
      </p:sp>
      <p:sp>
        <p:nvSpPr>
          <p:cNvPr id="6" name="TextBox 5">
            <a:extLst>
              <a:ext uri="{FF2B5EF4-FFF2-40B4-BE49-F238E27FC236}">
                <a16:creationId xmlns:a16="http://schemas.microsoft.com/office/drawing/2014/main" id="{B4753ADC-3CDC-8585-1B64-FC71910FE39F}"/>
              </a:ext>
            </a:extLst>
          </p:cNvPr>
          <p:cNvSpPr txBox="1"/>
          <p:nvPr userDrawn="1"/>
        </p:nvSpPr>
        <p:spPr>
          <a:xfrm>
            <a:off x="5862607" y="6624203"/>
            <a:ext cx="466787" cy="216635"/>
          </a:xfrm>
          <a:prstGeom prst="rect">
            <a:avLst/>
          </a:prstGeom>
          <a:noFill/>
        </p:spPr>
        <p:txBody>
          <a:bodyPr wrap="square" lIns="0" tIns="0" rIns="0" bIns="0" rtlCol="0" anchor="b">
            <a:spAutoFit/>
          </a:bodyPr>
          <a:lstStyle/>
          <a:p>
            <a:pPr algn="ctr"/>
            <a:r>
              <a:rPr lang="en-US" sz="1400" b="1" dirty="0">
                <a:solidFill>
                  <a:srgbClr val="00B050"/>
                </a:solidFill>
              </a:rPr>
              <a:t>CUI</a:t>
            </a:r>
          </a:p>
        </p:txBody>
      </p:sp>
    </p:spTree>
    <p:extLst>
      <p:ext uri="{BB962C8B-B14F-4D97-AF65-F5344CB8AC3E}">
        <p14:creationId xmlns:p14="http://schemas.microsoft.com/office/powerpoint/2010/main" val="126643433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image" Target="../media/image2.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5.xml"/><Relationship Id="rId13" Type="http://schemas.openxmlformats.org/officeDocument/2006/relationships/slideLayout" Target="../slideLayouts/slideLayout40.xml"/><Relationship Id="rId18" Type="http://schemas.openxmlformats.org/officeDocument/2006/relationships/slideLayout" Target="../slideLayouts/slideLayout45.xml"/><Relationship Id="rId26" Type="http://schemas.openxmlformats.org/officeDocument/2006/relationships/slideLayout" Target="../slideLayouts/slideLayout53.xml"/><Relationship Id="rId3" Type="http://schemas.openxmlformats.org/officeDocument/2006/relationships/slideLayout" Target="../slideLayouts/slideLayout30.xml"/><Relationship Id="rId21" Type="http://schemas.openxmlformats.org/officeDocument/2006/relationships/slideLayout" Target="../slideLayouts/slideLayout48.xml"/><Relationship Id="rId7" Type="http://schemas.openxmlformats.org/officeDocument/2006/relationships/slideLayout" Target="../slideLayouts/slideLayout34.xml"/><Relationship Id="rId12" Type="http://schemas.openxmlformats.org/officeDocument/2006/relationships/slideLayout" Target="../slideLayouts/slideLayout39.xml"/><Relationship Id="rId17" Type="http://schemas.openxmlformats.org/officeDocument/2006/relationships/slideLayout" Target="../slideLayouts/slideLayout44.xml"/><Relationship Id="rId25" Type="http://schemas.openxmlformats.org/officeDocument/2006/relationships/slideLayout" Target="../slideLayouts/slideLayout52.xml"/><Relationship Id="rId2" Type="http://schemas.openxmlformats.org/officeDocument/2006/relationships/slideLayout" Target="../slideLayouts/slideLayout29.xml"/><Relationship Id="rId16" Type="http://schemas.openxmlformats.org/officeDocument/2006/relationships/slideLayout" Target="../slideLayouts/slideLayout43.xml"/><Relationship Id="rId20" Type="http://schemas.openxmlformats.org/officeDocument/2006/relationships/slideLayout" Target="../slideLayouts/slideLayout47.xml"/><Relationship Id="rId29" Type="http://schemas.openxmlformats.org/officeDocument/2006/relationships/image" Target="../media/image1.png"/><Relationship Id="rId1" Type="http://schemas.openxmlformats.org/officeDocument/2006/relationships/slideLayout" Target="../slideLayouts/slideLayout28.xml"/><Relationship Id="rId6" Type="http://schemas.openxmlformats.org/officeDocument/2006/relationships/slideLayout" Target="../slideLayouts/slideLayout33.xml"/><Relationship Id="rId11" Type="http://schemas.openxmlformats.org/officeDocument/2006/relationships/slideLayout" Target="../slideLayouts/slideLayout38.xml"/><Relationship Id="rId24" Type="http://schemas.openxmlformats.org/officeDocument/2006/relationships/slideLayout" Target="../slideLayouts/slideLayout51.xml"/><Relationship Id="rId5" Type="http://schemas.openxmlformats.org/officeDocument/2006/relationships/slideLayout" Target="../slideLayouts/slideLayout32.xml"/><Relationship Id="rId15" Type="http://schemas.openxmlformats.org/officeDocument/2006/relationships/slideLayout" Target="../slideLayouts/slideLayout42.xml"/><Relationship Id="rId23" Type="http://schemas.openxmlformats.org/officeDocument/2006/relationships/slideLayout" Target="../slideLayouts/slideLayout50.xml"/><Relationship Id="rId28" Type="http://schemas.openxmlformats.org/officeDocument/2006/relationships/theme" Target="../theme/theme2.xml"/><Relationship Id="rId10" Type="http://schemas.openxmlformats.org/officeDocument/2006/relationships/slideLayout" Target="../slideLayouts/slideLayout37.xml"/><Relationship Id="rId19" Type="http://schemas.openxmlformats.org/officeDocument/2006/relationships/slideLayout" Target="../slideLayouts/slideLayout46.xml"/><Relationship Id="rId4" Type="http://schemas.openxmlformats.org/officeDocument/2006/relationships/slideLayout" Target="../slideLayouts/slideLayout31.xml"/><Relationship Id="rId9" Type="http://schemas.openxmlformats.org/officeDocument/2006/relationships/slideLayout" Target="../slideLayouts/slideLayout36.xml"/><Relationship Id="rId14" Type="http://schemas.openxmlformats.org/officeDocument/2006/relationships/slideLayout" Target="../slideLayouts/slideLayout41.xml"/><Relationship Id="rId22" Type="http://schemas.openxmlformats.org/officeDocument/2006/relationships/slideLayout" Target="../slideLayouts/slideLayout49.xml"/><Relationship Id="rId27" Type="http://schemas.openxmlformats.org/officeDocument/2006/relationships/slideLayout" Target="../slideLayouts/slideLayout54.xml"/><Relationship Id="rId30" Type="http://schemas.openxmlformats.org/officeDocument/2006/relationships/image" Target="../media/image2.pn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62.xml"/><Relationship Id="rId13" Type="http://schemas.openxmlformats.org/officeDocument/2006/relationships/slideLayout" Target="../slideLayouts/slideLayout67.xml"/><Relationship Id="rId18" Type="http://schemas.openxmlformats.org/officeDocument/2006/relationships/slideLayout" Target="../slideLayouts/slideLayout72.xml"/><Relationship Id="rId26" Type="http://schemas.openxmlformats.org/officeDocument/2006/relationships/slideLayout" Target="../slideLayouts/slideLayout80.xml"/><Relationship Id="rId3" Type="http://schemas.openxmlformats.org/officeDocument/2006/relationships/slideLayout" Target="../slideLayouts/slideLayout57.xml"/><Relationship Id="rId21" Type="http://schemas.openxmlformats.org/officeDocument/2006/relationships/slideLayout" Target="../slideLayouts/slideLayout75.xml"/><Relationship Id="rId7" Type="http://schemas.openxmlformats.org/officeDocument/2006/relationships/slideLayout" Target="../slideLayouts/slideLayout61.xml"/><Relationship Id="rId12" Type="http://schemas.openxmlformats.org/officeDocument/2006/relationships/slideLayout" Target="../slideLayouts/slideLayout66.xml"/><Relationship Id="rId17" Type="http://schemas.openxmlformats.org/officeDocument/2006/relationships/slideLayout" Target="../slideLayouts/slideLayout71.xml"/><Relationship Id="rId25" Type="http://schemas.openxmlformats.org/officeDocument/2006/relationships/slideLayout" Target="../slideLayouts/slideLayout79.xml"/><Relationship Id="rId2" Type="http://schemas.openxmlformats.org/officeDocument/2006/relationships/slideLayout" Target="../slideLayouts/slideLayout56.xml"/><Relationship Id="rId16" Type="http://schemas.openxmlformats.org/officeDocument/2006/relationships/slideLayout" Target="../slideLayouts/slideLayout70.xml"/><Relationship Id="rId20" Type="http://schemas.openxmlformats.org/officeDocument/2006/relationships/slideLayout" Target="../slideLayouts/slideLayout74.xml"/><Relationship Id="rId29" Type="http://schemas.openxmlformats.org/officeDocument/2006/relationships/image" Target="../media/image1.png"/><Relationship Id="rId1" Type="http://schemas.openxmlformats.org/officeDocument/2006/relationships/slideLayout" Target="../slideLayouts/slideLayout55.xml"/><Relationship Id="rId6" Type="http://schemas.openxmlformats.org/officeDocument/2006/relationships/slideLayout" Target="../slideLayouts/slideLayout60.xml"/><Relationship Id="rId11" Type="http://schemas.openxmlformats.org/officeDocument/2006/relationships/slideLayout" Target="../slideLayouts/slideLayout65.xml"/><Relationship Id="rId24" Type="http://schemas.openxmlformats.org/officeDocument/2006/relationships/slideLayout" Target="../slideLayouts/slideLayout78.xml"/><Relationship Id="rId5" Type="http://schemas.openxmlformats.org/officeDocument/2006/relationships/slideLayout" Target="../slideLayouts/slideLayout59.xml"/><Relationship Id="rId15" Type="http://schemas.openxmlformats.org/officeDocument/2006/relationships/slideLayout" Target="../slideLayouts/slideLayout69.xml"/><Relationship Id="rId23" Type="http://schemas.openxmlformats.org/officeDocument/2006/relationships/slideLayout" Target="../slideLayouts/slideLayout77.xml"/><Relationship Id="rId28" Type="http://schemas.openxmlformats.org/officeDocument/2006/relationships/theme" Target="../theme/theme3.xml"/><Relationship Id="rId10" Type="http://schemas.openxmlformats.org/officeDocument/2006/relationships/slideLayout" Target="../slideLayouts/slideLayout64.xml"/><Relationship Id="rId19" Type="http://schemas.openxmlformats.org/officeDocument/2006/relationships/slideLayout" Target="../slideLayouts/slideLayout73.xml"/><Relationship Id="rId31" Type="http://schemas.openxmlformats.org/officeDocument/2006/relationships/image" Target="../media/image5.png"/><Relationship Id="rId4" Type="http://schemas.openxmlformats.org/officeDocument/2006/relationships/slideLayout" Target="../slideLayouts/slideLayout58.xml"/><Relationship Id="rId9" Type="http://schemas.openxmlformats.org/officeDocument/2006/relationships/slideLayout" Target="../slideLayouts/slideLayout63.xml"/><Relationship Id="rId14" Type="http://schemas.openxmlformats.org/officeDocument/2006/relationships/slideLayout" Target="../slideLayouts/slideLayout68.xml"/><Relationship Id="rId22" Type="http://schemas.openxmlformats.org/officeDocument/2006/relationships/slideLayout" Target="../slideLayouts/slideLayout76.xml"/><Relationship Id="rId27" Type="http://schemas.openxmlformats.org/officeDocument/2006/relationships/slideLayout" Target="../slideLayouts/slideLayout81.xml"/><Relationship Id="rId30" Type="http://schemas.openxmlformats.org/officeDocument/2006/relationships/image" Target="../media/image2.png"/></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89.xml"/><Relationship Id="rId13" Type="http://schemas.openxmlformats.org/officeDocument/2006/relationships/slideLayout" Target="../slideLayouts/slideLayout94.xml"/><Relationship Id="rId18" Type="http://schemas.openxmlformats.org/officeDocument/2006/relationships/slideLayout" Target="../slideLayouts/slideLayout99.xml"/><Relationship Id="rId26" Type="http://schemas.openxmlformats.org/officeDocument/2006/relationships/slideLayout" Target="../slideLayouts/slideLayout107.xml"/><Relationship Id="rId3" Type="http://schemas.openxmlformats.org/officeDocument/2006/relationships/slideLayout" Target="../slideLayouts/slideLayout84.xml"/><Relationship Id="rId21" Type="http://schemas.openxmlformats.org/officeDocument/2006/relationships/slideLayout" Target="../slideLayouts/slideLayout102.xml"/><Relationship Id="rId7" Type="http://schemas.openxmlformats.org/officeDocument/2006/relationships/slideLayout" Target="../slideLayouts/slideLayout88.xml"/><Relationship Id="rId12" Type="http://schemas.openxmlformats.org/officeDocument/2006/relationships/slideLayout" Target="../slideLayouts/slideLayout93.xml"/><Relationship Id="rId17" Type="http://schemas.openxmlformats.org/officeDocument/2006/relationships/slideLayout" Target="../slideLayouts/slideLayout98.xml"/><Relationship Id="rId25" Type="http://schemas.openxmlformats.org/officeDocument/2006/relationships/slideLayout" Target="../slideLayouts/slideLayout106.xml"/><Relationship Id="rId2" Type="http://schemas.openxmlformats.org/officeDocument/2006/relationships/slideLayout" Target="../slideLayouts/slideLayout83.xml"/><Relationship Id="rId16" Type="http://schemas.openxmlformats.org/officeDocument/2006/relationships/slideLayout" Target="../slideLayouts/slideLayout97.xml"/><Relationship Id="rId20" Type="http://schemas.openxmlformats.org/officeDocument/2006/relationships/slideLayout" Target="../slideLayouts/slideLayout101.xml"/><Relationship Id="rId29" Type="http://schemas.openxmlformats.org/officeDocument/2006/relationships/theme" Target="../theme/theme4.xml"/><Relationship Id="rId1" Type="http://schemas.openxmlformats.org/officeDocument/2006/relationships/slideLayout" Target="../slideLayouts/slideLayout82.xml"/><Relationship Id="rId6" Type="http://schemas.openxmlformats.org/officeDocument/2006/relationships/slideLayout" Target="../slideLayouts/slideLayout87.xml"/><Relationship Id="rId11" Type="http://schemas.openxmlformats.org/officeDocument/2006/relationships/slideLayout" Target="../slideLayouts/slideLayout92.xml"/><Relationship Id="rId24" Type="http://schemas.openxmlformats.org/officeDocument/2006/relationships/slideLayout" Target="../slideLayouts/slideLayout105.xml"/><Relationship Id="rId5" Type="http://schemas.openxmlformats.org/officeDocument/2006/relationships/slideLayout" Target="../slideLayouts/slideLayout86.xml"/><Relationship Id="rId15" Type="http://schemas.openxmlformats.org/officeDocument/2006/relationships/slideLayout" Target="../slideLayouts/slideLayout96.xml"/><Relationship Id="rId23" Type="http://schemas.openxmlformats.org/officeDocument/2006/relationships/slideLayout" Target="../slideLayouts/slideLayout104.xml"/><Relationship Id="rId28" Type="http://schemas.openxmlformats.org/officeDocument/2006/relationships/slideLayout" Target="../slideLayouts/slideLayout109.xml"/><Relationship Id="rId10" Type="http://schemas.openxmlformats.org/officeDocument/2006/relationships/slideLayout" Target="../slideLayouts/slideLayout91.xml"/><Relationship Id="rId19" Type="http://schemas.openxmlformats.org/officeDocument/2006/relationships/slideLayout" Target="../slideLayouts/slideLayout100.xml"/><Relationship Id="rId31" Type="http://schemas.openxmlformats.org/officeDocument/2006/relationships/image" Target="../media/image5.png"/><Relationship Id="rId4" Type="http://schemas.openxmlformats.org/officeDocument/2006/relationships/slideLayout" Target="../slideLayouts/slideLayout85.xml"/><Relationship Id="rId9" Type="http://schemas.openxmlformats.org/officeDocument/2006/relationships/slideLayout" Target="../slideLayouts/slideLayout90.xml"/><Relationship Id="rId14" Type="http://schemas.openxmlformats.org/officeDocument/2006/relationships/slideLayout" Target="../slideLayouts/slideLayout95.xml"/><Relationship Id="rId22" Type="http://schemas.openxmlformats.org/officeDocument/2006/relationships/slideLayout" Target="../slideLayouts/slideLayout103.xml"/><Relationship Id="rId27" Type="http://schemas.openxmlformats.org/officeDocument/2006/relationships/slideLayout" Target="../slideLayouts/slideLayout108.xml"/><Relationship Id="rId30" Type="http://schemas.openxmlformats.org/officeDocument/2006/relationships/image" Target="../media/image2.png"/></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117.xml"/><Relationship Id="rId13" Type="http://schemas.openxmlformats.org/officeDocument/2006/relationships/slideLayout" Target="../slideLayouts/slideLayout122.xml"/><Relationship Id="rId18" Type="http://schemas.openxmlformats.org/officeDocument/2006/relationships/slideLayout" Target="../slideLayouts/slideLayout127.xml"/><Relationship Id="rId26" Type="http://schemas.openxmlformats.org/officeDocument/2006/relationships/slideLayout" Target="../slideLayouts/slideLayout135.xml"/><Relationship Id="rId3" Type="http://schemas.openxmlformats.org/officeDocument/2006/relationships/slideLayout" Target="../slideLayouts/slideLayout112.xml"/><Relationship Id="rId21" Type="http://schemas.openxmlformats.org/officeDocument/2006/relationships/slideLayout" Target="../slideLayouts/slideLayout130.xml"/><Relationship Id="rId7" Type="http://schemas.openxmlformats.org/officeDocument/2006/relationships/slideLayout" Target="../slideLayouts/slideLayout116.xml"/><Relationship Id="rId12" Type="http://schemas.openxmlformats.org/officeDocument/2006/relationships/slideLayout" Target="../slideLayouts/slideLayout121.xml"/><Relationship Id="rId17" Type="http://schemas.openxmlformats.org/officeDocument/2006/relationships/slideLayout" Target="../slideLayouts/slideLayout126.xml"/><Relationship Id="rId25" Type="http://schemas.openxmlformats.org/officeDocument/2006/relationships/slideLayout" Target="../slideLayouts/slideLayout134.xml"/><Relationship Id="rId2" Type="http://schemas.openxmlformats.org/officeDocument/2006/relationships/slideLayout" Target="../slideLayouts/slideLayout111.xml"/><Relationship Id="rId16" Type="http://schemas.openxmlformats.org/officeDocument/2006/relationships/slideLayout" Target="../slideLayouts/slideLayout125.xml"/><Relationship Id="rId20" Type="http://schemas.openxmlformats.org/officeDocument/2006/relationships/slideLayout" Target="../slideLayouts/slideLayout129.xml"/><Relationship Id="rId29" Type="http://schemas.openxmlformats.org/officeDocument/2006/relationships/image" Target="../media/image1.png"/><Relationship Id="rId1" Type="http://schemas.openxmlformats.org/officeDocument/2006/relationships/slideLayout" Target="../slideLayouts/slideLayout110.xml"/><Relationship Id="rId6" Type="http://schemas.openxmlformats.org/officeDocument/2006/relationships/slideLayout" Target="../slideLayouts/slideLayout115.xml"/><Relationship Id="rId11" Type="http://schemas.openxmlformats.org/officeDocument/2006/relationships/slideLayout" Target="../slideLayouts/slideLayout120.xml"/><Relationship Id="rId24" Type="http://schemas.openxmlformats.org/officeDocument/2006/relationships/slideLayout" Target="../slideLayouts/slideLayout133.xml"/><Relationship Id="rId5" Type="http://schemas.openxmlformats.org/officeDocument/2006/relationships/slideLayout" Target="../slideLayouts/slideLayout114.xml"/><Relationship Id="rId15" Type="http://schemas.openxmlformats.org/officeDocument/2006/relationships/slideLayout" Target="../slideLayouts/slideLayout124.xml"/><Relationship Id="rId23" Type="http://schemas.openxmlformats.org/officeDocument/2006/relationships/slideLayout" Target="../slideLayouts/slideLayout132.xml"/><Relationship Id="rId28" Type="http://schemas.openxmlformats.org/officeDocument/2006/relationships/theme" Target="../theme/theme5.xml"/><Relationship Id="rId10" Type="http://schemas.openxmlformats.org/officeDocument/2006/relationships/slideLayout" Target="../slideLayouts/slideLayout119.xml"/><Relationship Id="rId19" Type="http://schemas.openxmlformats.org/officeDocument/2006/relationships/slideLayout" Target="../slideLayouts/slideLayout128.xml"/><Relationship Id="rId4" Type="http://schemas.openxmlformats.org/officeDocument/2006/relationships/slideLayout" Target="../slideLayouts/slideLayout113.xml"/><Relationship Id="rId9" Type="http://schemas.openxmlformats.org/officeDocument/2006/relationships/slideLayout" Target="../slideLayouts/slideLayout118.xml"/><Relationship Id="rId14" Type="http://schemas.openxmlformats.org/officeDocument/2006/relationships/slideLayout" Target="../slideLayouts/slideLayout123.xml"/><Relationship Id="rId22" Type="http://schemas.openxmlformats.org/officeDocument/2006/relationships/slideLayout" Target="../slideLayouts/slideLayout131.xml"/><Relationship Id="rId27" Type="http://schemas.openxmlformats.org/officeDocument/2006/relationships/slideLayout" Target="../slideLayouts/slideLayout136.xml"/><Relationship Id="rId30" Type="http://schemas.openxmlformats.org/officeDocument/2006/relationships/image" Target="../media/image6.png"/></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144.xml"/><Relationship Id="rId13" Type="http://schemas.openxmlformats.org/officeDocument/2006/relationships/slideLayout" Target="../slideLayouts/slideLayout149.xml"/><Relationship Id="rId18" Type="http://schemas.openxmlformats.org/officeDocument/2006/relationships/slideLayout" Target="../slideLayouts/slideLayout154.xml"/><Relationship Id="rId26" Type="http://schemas.openxmlformats.org/officeDocument/2006/relationships/slideLayout" Target="../slideLayouts/slideLayout162.xml"/><Relationship Id="rId3" Type="http://schemas.openxmlformats.org/officeDocument/2006/relationships/slideLayout" Target="../slideLayouts/slideLayout139.xml"/><Relationship Id="rId21" Type="http://schemas.openxmlformats.org/officeDocument/2006/relationships/slideLayout" Target="../slideLayouts/slideLayout157.xml"/><Relationship Id="rId7" Type="http://schemas.openxmlformats.org/officeDocument/2006/relationships/slideLayout" Target="../slideLayouts/slideLayout143.xml"/><Relationship Id="rId12" Type="http://schemas.openxmlformats.org/officeDocument/2006/relationships/slideLayout" Target="../slideLayouts/slideLayout148.xml"/><Relationship Id="rId17" Type="http://schemas.openxmlformats.org/officeDocument/2006/relationships/slideLayout" Target="../slideLayouts/slideLayout153.xml"/><Relationship Id="rId25" Type="http://schemas.openxmlformats.org/officeDocument/2006/relationships/slideLayout" Target="../slideLayouts/slideLayout161.xml"/><Relationship Id="rId2" Type="http://schemas.openxmlformats.org/officeDocument/2006/relationships/slideLayout" Target="../slideLayouts/slideLayout138.xml"/><Relationship Id="rId16" Type="http://schemas.openxmlformats.org/officeDocument/2006/relationships/slideLayout" Target="../slideLayouts/slideLayout152.xml"/><Relationship Id="rId20" Type="http://schemas.openxmlformats.org/officeDocument/2006/relationships/slideLayout" Target="../slideLayouts/slideLayout156.xml"/><Relationship Id="rId29" Type="http://schemas.openxmlformats.org/officeDocument/2006/relationships/image" Target="../media/image1.png"/><Relationship Id="rId1" Type="http://schemas.openxmlformats.org/officeDocument/2006/relationships/slideLayout" Target="../slideLayouts/slideLayout137.xml"/><Relationship Id="rId6" Type="http://schemas.openxmlformats.org/officeDocument/2006/relationships/slideLayout" Target="../slideLayouts/slideLayout142.xml"/><Relationship Id="rId11" Type="http://schemas.openxmlformats.org/officeDocument/2006/relationships/slideLayout" Target="../slideLayouts/slideLayout147.xml"/><Relationship Id="rId24" Type="http://schemas.openxmlformats.org/officeDocument/2006/relationships/slideLayout" Target="../slideLayouts/slideLayout160.xml"/><Relationship Id="rId5" Type="http://schemas.openxmlformats.org/officeDocument/2006/relationships/slideLayout" Target="../slideLayouts/slideLayout141.xml"/><Relationship Id="rId15" Type="http://schemas.openxmlformats.org/officeDocument/2006/relationships/slideLayout" Target="../slideLayouts/slideLayout151.xml"/><Relationship Id="rId23" Type="http://schemas.openxmlformats.org/officeDocument/2006/relationships/slideLayout" Target="../slideLayouts/slideLayout159.xml"/><Relationship Id="rId28" Type="http://schemas.openxmlformats.org/officeDocument/2006/relationships/theme" Target="../theme/theme6.xml"/><Relationship Id="rId10" Type="http://schemas.openxmlformats.org/officeDocument/2006/relationships/slideLayout" Target="../slideLayouts/slideLayout146.xml"/><Relationship Id="rId19" Type="http://schemas.openxmlformats.org/officeDocument/2006/relationships/slideLayout" Target="../slideLayouts/slideLayout155.xml"/><Relationship Id="rId4" Type="http://schemas.openxmlformats.org/officeDocument/2006/relationships/slideLayout" Target="../slideLayouts/slideLayout140.xml"/><Relationship Id="rId9" Type="http://schemas.openxmlformats.org/officeDocument/2006/relationships/slideLayout" Target="../slideLayouts/slideLayout145.xml"/><Relationship Id="rId14" Type="http://schemas.openxmlformats.org/officeDocument/2006/relationships/slideLayout" Target="../slideLayouts/slideLayout150.xml"/><Relationship Id="rId22" Type="http://schemas.openxmlformats.org/officeDocument/2006/relationships/slideLayout" Target="../slideLayouts/slideLayout158.xml"/><Relationship Id="rId27" Type="http://schemas.openxmlformats.org/officeDocument/2006/relationships/slideLayout" Target="../slideLayouts/slideLayout163.xml"/><Relationship Id="rId30" Type="http://schemas.openxmlformats.org/officeDocument/2006/relationships/image" Target="../media/image6.png"/></Relationships>
</file>

<file path=ppt/slideMasters/_rels/slideMaster7.xml.rels><?xml version="1.0" encoding="UTF-8" standalone="yes"?>
<Relationships xmlns="http://schemas.openxmlformats.org/package/2006/relationships"><Relationship Id="rId3" Type="http://schemas.openxmlformats.org/officeDocument/2006/relationships/theme" Target="../theme/theme7.xml"/><Relationship Id="rId2" Type="http://schemas.openxmlformats.org/officeDocument/2006/relationships/slideLayout" Target="../slideLayouts/slideLayout165.xml"/><Relationship Id="rId1" Type="http://schemas.openxmlformats.org/officeDocument/2006/relationships/slideLayout" Target="../slideLayouts/slideLayout164.xml"/><Relationship Id="rId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87000">
              <a:schemeClr val="tx2"/>
            </a:gs>
            <a:gs pos="90000">
              <a:schemeClr val="tx2"/>
            </a:gs>
            <a:gs pos="98000">
              <a:schemeClr val="tx2">
                <a:lumMod val="85000"/>
              </a:schemeClr>
            </a:gs>
          </a:gsLst>
          <a:path path="circle">
            <a:fillToRect l="100000" t="100000"/>
          </a:path>
          <a:tileRect r="-100000" b="-100000"/>
        </a:gradFill>
        <a:effectLst/>
      </p:bgPr>
    </p:bg>
    <p:spTree>
      <p:nvGrpSpPr>
        <p:cNvPr id="1" name=""/>
        <p:cNvGrpSpPr/>
        <p:nvPr/>
      </p:nvGrpSpPr>
      <p:grpSpPr>
        <a:xfrm>
          <a:off x="0" y="0"/>
          <a:ext cx="0" cy="0"/>
          <a:chOff x="0" y="0"/>
          <a:chExt cx="0" cy="0"/>
        </a:xfrm>
      </p:grpSpPr>
      <p:sp>
        <p:nvSpPr>
          <p:cNvPr id="4099" name="Title Placeholder 1"/>
          <p:cNvSpPr>
            <a:spLocks noGrp="1"/>
          </p:cNvSpPr>
          <p:nvPr>
            <p:ph type="title"/>
          </p:nvPr>
        </p:nvSpPr>
        <p:spPr bwMode="auto">
          <a:xfrm>
            <a:off x="948366" y="128981"/>
            <a:ext cx="10386814" cy="832920"/>
          </a:xfrm>
          <a:prstGeom prst="rect">
            <a:avLst/>
          </a:prstGeom>
          <a:noFill/>
          <a:ln w="9525">
            <a:noFill/>
            <a:miter lim="800000"/>
            <a:headEnd/>
            <a:tailEnd/>
          </a:ln>
        </p:spPr>
        <p:txBody>
          <a:bodyPr vert="horz" wrap="square" lIns="45720" tIns="0" rIns="0" bIns="0" numCol="1" anchor="ctr" anchorCtr="0" compatLnSpc="1">
            <a:prstTxWarp prst="textNoShape">
              <a:avLst/>
            </a:prstTxWarp>
          </a:bodyPr>
          <a:lstStyle/>
          <a:p>
            <a:pPr lvl="0"/>
            <a:r>
              <a:rPr lang="en-US" dirty="0"/>
              <a:t>Click to edit Master title slide</a:t>
            </a:r>
          </a:p>
        </p:txBody>
      </p:sp>
      <p:sp>
        <p:nvSpPr>
          <p:cNvPr id="1030" name="Text Placeholder 2"/>
          <p:cNvSpPr>
            <a:spLocks noGrp="1"/>
          </p:cNvSpPr>
          <p:nvPr>
            <p:ph type="body" idx="1"/>
          </p:nvPr>
        </p:nvSpPr>
        <p:spPr bwMode="auto">
          <a:xfrm>
            <a:off x="266700" y="1028700"/>
            <a:ext cx="11658600" cy="56007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1033" name="Picture 6"/>
          <p:cNvPicPr>
            <a:picLocks noChangeAspect="1"/>
          </p:cNvPicPr>
          <p:nvPr/>
        </p:nvPicPr>
        <p:blipFill>
          <a:blip r:embed="rId29"/>
          <a:srcRect/>
          <a:stretch>
            <a:fillRect/>
          </a:stretch>
        </p:blipFill>
        <p:spPr bwMode="auto">
          <a:xfrm>
            <a:off x="6079067" y="3416309"/>
            <a:ext cx="25400" cy="3175"/>
          </a:xfrm>
          <a:prstGeom prst="rect">
            <a:avLst/>
          </a:prstGeom>
          <a:noFill/>
          <a:ln w="9525">
            <a:noFill/>
            <a:miter lim="800000"/>
            <a:headEnd/>
            <a:tailEnd/>
          </a:ln>
        </p:spPr>
      </p:pic>
      <p:sp>
        <p:nvSpPr>
          <p:cNvPr id="5" name="Text Box 14">
            <a:extLst>
              <a:ext uri="{FF2B5EF4-FFF2-40B4-BE49-F238E27FC236}">
                <a16:creationId xmlns:a16="http://schemas.microsoft.com/office/drawing/2014/main" id="{8E9D0075-D2A3-A5CC-4256-B31D3D5E4FF4}"/>
              </a:ext>
            </a:extLst>
          </p:cNvPr>
          <p:cNvSpPr txBox="1">
            <a:spLocks noChangeArrowheads="1"/>
          </p:cNvSpPr>
          <p:nvPr userDrawn="1"/>
        </p:nvSpPr>
        <p:spPr bwMode="auto">
          <a:xfrm>
            <a:off x="11375588" y="132577"/>
            <a:ext cx="548640" cy="169277"/>
          </a:xfrm>
          <a:prstGeom prst="rect">
            <a:avLst/>
          </a:prstGeom>
          <a:noFill/>
          <a:ln w="9525">
            <a:noFill/>
            <a:miter lim="800000"/>
            <a:headEnd/>
            <a:tailEnd/>
          </a:ln>
          <a:effectLst/>
        </p:spPr>
        <p:txBody>
          <a:bodyPr wrap="square" tIns="0" rIns="0" bIns="0">
            <a:spAutoFit/>
          </a:bodyPr>
          <a:lstStyle/>
          <a:p>
            <a:pPr algn="r">
              <a:spcBef>
                <a:spcPct val="50000"/>
              </a:spcBef>
              <a:defRPr/>
            </a:pPr>
            <a:fld id="{99D903CA-8EC9-4EB0-B4F7-7D6D89967A95}" type="slidenum">
              <a:rPr lang="en-US" sz="1100" b="0" baseline="0" smtClean="0"/>
              <a:pPr algn="r">
                <a:spcBef>
                  <a:spcPct val="50000"/>
                </a:spcBef>
                <a:defRPr/>
              </a:pPr>
              <a:t>‹#›</a:t>
            </a:fld>
            <a:endParaRPr lang="en-US" sz="1100" b="0" baseline="0" dirty="0"/>
          </a:p>
        </p:txBody>
      </p:sp>
      <p:sp>
        <p:nvSpPr>
          <p:cNvPr id="6" name="Date Placeholder 4">
            <a:extLst>
              <a:ext uri="{FF2B5EF4-FFF2-40B4-BE49-F238E27FC236}">
                <a16:creationId xmlns:a16="http://schemas.microsoft.com/office/drawing/2014/main" id="{654CE446-4257-6BEB-B6A7-C36A4CB84617}"/>
              </a:ext>
            </a:extLst>
          </p:cNvPr>
          <p:cNvSpPr>
            <a:spLocks noGrp="1"/>
          </p:cNvSpPr>
          <p:nvPr>
            <p:ph type="dt" sz="half" idx="2"/>
          </p:nvPr>
        </p:nvSpPr>
        <p:spPr>
          <a:xfrm>
            <a:off x="8842515" y="6653150"/>
            <a:ext cx="3081713" cy="137160"/>
          </a:xfrm>
          <a:prstGeom prst="rect">
            <a:avLst/>
          </a:prstGeom>
        </p:spPr>
        <p:txBody>
          <a:bodyPr anchor="ctr"/>
          <a:lstStyle>
            <a:lvl1pPr algn="r">
              <a:defRPr sz="900">
                <a:solidFill>
                  <a:schemeClr val="tx1">
                    <a:lumMod val="75000"/>
                    <a:lumOff val="25000"/>
                  </a:schemeClr>
                </a:solidFill>
              </a:defRPr>
            </a:lvl1pPr>
          </a:lstStyle>
          <a:p>
            <a:endParaRPr lang="en-US" dirty="0"/>
          </a:p>
        </p:txBody>
      </p:sp>
      <p:sp>
        <p:nvSpPr>
          <p:cNvPr id="7" name="Footer Placeholder 3">
            <a:extLst>
              <a:ext uri="{FF2B5EF4-FFF2-40B4-BE49-F238E27FC236}">
                <a16:creationId xmlns:a16="http://schemas.microsoft.com/office/drawing/2014/main" id="{BB31B321-C66F-1A23-694D-DF5296341D94}"/>
              </a:ext>
            </a:extLst>
          </p:cNvPr>
          <p:cNvSpPr>
            <a:spLocks noGrp="1"/>
          </p:cNvSpPr>
          <p:nvPr>
            <p:ph type="ftr" sz="quarter" idx="3"/>
          </p:nvPr>
        </p:nvSpPr>
        <p:spPr>
          <a:xfrm>
            <a:off x="266700" y="6653150"/>
            <a:ext cx="2901373" cy="137160"/>
          </a:xfrm>
          <a:prstGeom prst="rect">
            <a:avLst/>
          </a:prstGeom>
        </p:spPr>
        <p:txBody>
          <a:bodyPr anchor="ctr"/>
          <a:lstStyle>
            <a:lvl1pPr>
              <a:defRPr sz="900">
                <a:solidFill>
                  <a:schemeClr val="tx1">
                    <a:lumMod val="75000"/>
                    <a:lumOff val="25000"/>
                  </a:schemeClr>
                </a:solidFill>
              </a:defRPr>
            </a:lvl1pPr>
          </a:lstStyle>
          <a:p>
            <a:endParaRPr lang="en-US" dirty="0"/>
          </a:p>
        </p:txBody>
      </p:sp>
      <p:pic>
        <p:nvPicPr>
          <p:cNvPr id="9" name="Picture 8" descr="A red and white sign&#10;&#10;Description automatically generated with medium confidence">
            <a:extLst>
              <a:ext uri="{FF2B5EF4-FFF2-40B4-BE49-F238E27FC236}">
                <a16:creationId xmlns:a16="http://schemas.microsoft.com/office/drawing/2014/main" id="{9C47990B-ED32-7041-7CE6-379DC0F77AAE}"/>
              </a:ext>
            </a:extLst>
          </p:cNvPr>
          <p:cNvPicPr>
            <a:picLocks noChangeAspect="1"/>
          </p:cNvPicPr>
          <p:nvPr userDrawn="1"/>
        </p:nvPicPr>
        <p:blipFill>
          <a:blip r:embed="rId30"/>
          <a:stretch>
            <a:fillRect/>
          </a:stretch>
        </p:blipFill>
        <p:spPr>
          <a:xfrm>
            <a:off x="266700" y="319470"/>
            <a:ext cx="681666" cy="451942"/>
          </a:xfrm>
          <a:prstGeom prst="rect">
            <a:avLst/>
          </a:prstGeom>
        </p:spPr>
      </p:pic>
    </p:spTree>
    <p:extLst>
      <p:ext uri="{BB962C8B-B14F-4D97-AF65-F5344CB8AC3E}">
        <p14:creationId xmlns:p14="http://schemas.microsoft.com/office/powerpoint/2010/main" val="2346450069"/>
      </p:ext>
    </p:extLst>
  </p:cSld>
  <p:clrMap bg1="lt1" tx1="dk1" bg2="lt2" tx2="dk2" accent1="accent1" accent2="accent2" accent3="accent3" accent4="accent4" accent5="accent5" accent6="accent6" hlink="hlink" folHlink="folHlink"/>
  <p:sldLayoutIdLst>
    <p:sldLayoutId id="2147483967" r:id="rId1"/>
    <p:sldLayoutId id="2147483968" r:id="rId2"/>
    <p:sldLayoutId id="2147483969" r:id="rId3"/>
    <p:sldLayoutId id="2147483970" r:id="rId4"/>
    <p:sldLayoutId id="2147483972" r:id="rId5"/>
    <p:sldLayoutId id="2147483973" r:id="rId6"/>
    <p:sldLayoutId id="2147483974" r:id="rId7"/>
    <p:sldLayoutId id="2147483975" r:id="rId8"/>
    <p:sldLayoutId id="2147483976" r:id="rId9"/>
    <p:sldLayoutId id="2147483977" r:id="rId10"/>
    <p:sldLayoutId id="2147483978" r:id="rId11"/>
    <p:sldLayoutId id="2147483979" r:id="rId12"/>
    <p:sldLayoutId id="2147483980" r:id="rId13"/>
    <p:sldLayoutId id="2147483981" r:id="rId14"/>
    <p:sldLayoutId id="2147483982" r:id="rId15"/>
    <p:sldLayoutId id="2147483983" r:id="rId16"/>
    <p:sldLayoutId id="2147483984" r:id="rId17"/>
    <p:sldLayoutId id="2147483985" r:id="rId18"/>
    <p:sldLayoutId id="2147484079" r:id="rId19"/>
    <p:sldLayoutId id="2147483987" r:id="rId20"/>
    <p:sldLayoutId id="2147483988" r:id="rId21"/>
    <p:sldLayoutId id="2147483989" r:id="rId22"/>
    <p:sldLayoutId id="2147483990" r:id="rId23"/>
    <p:sldLayoutId id="2147483991" r:id="rId24"/>
    <p:sldLayoutId id="2147483992" r:id="rId25"/>
    <p:sldLayoutId id="2147483993" r:id="rId26"/>
    <p:sldLayoutId id="2147484109" r:id="rId27"/>
  </p:sldLayoutIdLst>
  <p:hf hdr="0" dt="0"/>
  <p:txStyles>
    <p:titleStyle>
      <a:lvl1pPr algn="l" rtl="0" eaLnBrk="1" fontAlgn="base" hangingPunct="1">
        <a:spcBef>
          <a:spcPct val="0"/>
        </a:spcBef>
        <a:spcAft>
          <a:spcPct val="0"/>
        </a:spcAft>
        <a:defRPr sz="3200" b="1" kern="1200" cap="all">
          <a:solidFill>
            <a:schemeClr val="tx1">
              <a:lumMod val="90000"/>
              <a:lumOff val="10000"/>
            </a:schemeClr>
          </a:solidFill>
          <a:latin typeface="Arial" pitchFamily="34" charset="0"/>
          <a:ea typeface="ＭＳ Ｐゴシック" charset="0"/>
          <a:cs typeface="Arial" pitchFamily="34" charset="0"/>
        </a:defRPr>
      </a:lvl1pPr>
      <a:lvl2pPr algn="l" rtl="0" eaLnBrk="1" fontAlgn="base" hangingPunct="1">
        <a:spcBef>
          <a:spcPct val="0"/>
        </a:spcBef>
        <a:spcAft>
          <a:spcPct val="0"/>
        </a:spcAft>
        <a:defRPr sz="1350" b="1">
          <a:solidFill>
            <a:srgbClr val="978473"/>
          </a:solidFill>
          <a:latin typeface="Arial" charset="0"/>
          <a:ea typeface="ＭＳ Ｐゴシック" charset="0"/>
          <a:cs typeface="Arial" charset="0"/>
        </a:defRPr>
      </a:lvl2pPr>
      <a:lvl3pPr algn="l" rtl="0" eaLnBrk="1" fontAlgn="base" hangingPunct="1">
        <a:spcBef>
          <a:spcPct val="0"/>
        </a:spcBef>
        <a:spcAft>
          <a:spcPct val="0"/>
        </a:spcAft>
        <a:defRPr sz="1350" b="1">
          <a:solidFill>
            <a:srgbClr val="978473"/>
          </a:solidFill>
          <a:latin typeface="Arial" charset="0"/>
          <a:ea typeface="ＭＳ Ｐゴシック" charset="0"/>
          <a:cs typeface="Arial" charset="0"/>
        </a:defRPr>
      </a:lvl3pPr>
      <a:lvl4pPr algn="l" rtl="0" eaLnBrk="1" fontAlgn="base" hangingPunct="1">
        <a:spcBef>
          <a:spcPct val="0"/>
        </a:spcBef>
        <a:spcAft>
          <a:spcPct val="0"/>
        </a:spcAft>
        <a:defRPr sz="1350" b="1">
          <a:solidFill>
            <a:srgbClr val="978473"/>
          </a:solidFill>
          <a:latin typeface="Arial" charset="0"/>
          <a:ea typeface="ＭＳ Ｐゴシック" charset="0"/>
          <a:cs typeface="Arial" charset="0"/>
        </a:defRPr>
      </a:lvl4pPr>
      <a:lvl5pPr algn="l" rtl="0" eaLnBrk="1" fontAlgn="base" hangingPunct="1">
        <a:spcBef>
          <a:spcPct val="0"/>
        </a:spcBef>
        <a:spcAft>
          <a:spcPct val="0"/>
        </a:spcAft>
        <a:defRPr sz="1350" b="1">
          <a:solidFill>
            <a:srgbClr val="978473"/>
          </a:solidFill>
          <a:latin typeface="Arial" charset="0"/>
          <a:ea typeface="ＭＳ Ｐゴシック" charset="0"/>
          <a:cs typeface="Arial" charset="0"/>
        </a:defRPr>
      </a:lvl5pPr>
      <a:lvl6pPr marL="257175" algn="l" rtl="0" eaLnBrk="1" fontAlgn="base" hangingPunct="1">
        <a:spcBef>
          <a:spcPct val="0"/>
        </a:spcBef>
        <a:spcAft>
          <a:spcPct val="0"/>
        </a:spcAft>
        <a:defRPr sz="2475">
          <a:solidFill>
            <a:schemeClr val="tx1"/>
          </a:solidFill>
          <a:latin typeface="Arial" charset="0"/>
          <a:cs typeface="Arial" charset="0"/>
        </a:defRPr>
      </a:lvl6pPr>
      <a:lvl7pPr marL="514350" algn="l" rtl="0" eaLnBrk="1" fontAlgn="base" hangingPunct="1">
        <a:spcBef>
          <a:spcPct val="0"/>
        </a:spcBef>
        <a:spcAft>
          <a:spcPct val="0"/>
        </a:spcAft>
        <a:defRPr sz="2475">
          <a:solidFill>
            <a:schemeClr val="tx1"/>
          </a:solidFill>
          <a:latin typeface="Arial" charset="0"/>
          <a:cs typeface="Arial" charset="0"/>
        </a:defRPr>
      </a:lvl7pPr>
      <a:lvl8pPr marL="771525" algn="l" rtl="0" eaLnBrk="1" fontAlgn="base" hangingPunct="1">
        <a:spcBef>
          <a:spcPct val="0"/>
        </a:spcBef>
        <a:spcAft>
          <a:spcPct val="0"/>
        </a:spcAft>
        <a:defRPr sz="2475">
          <a:solidFill>
            <a:schemeClr val="tx1"/>
          </a:solidFill>
          <a:latin typeface="Arial" charset="0"/>
          <a:cs typeface="Arial" charset="0"/>
        </a:defRPr>
      </a:lvl8pPr>
      <a:lvl9pPr marL="1028700" algn="l" rtl="0" eaLnBrk="1" fontAlgn="base" hangingPunct="1">
        <a:spcBef>
          <a:spcPct val="0"/>
        </a:spcBef>
        <a:spcAft>
          <a:spcPct val="0"/>
        </a:spcAft>
        <a:defRPr sz="2475">
          <a:solidFill>
            <a:schemeClr val="tx1"/>
          </a:solidFill>
          <a:latin typeface="Arial" charset="0"/>
          <a:cs typeface="Arial" charset="0"/>
        </a:defRPr>
      </a:lvl9pPr>
    </p:titleStyle>
    <p:bodyStyle>
      <a:lvl1pPr marL="0" indent="0" algn="l" rtl="0" eaLnBrk="1" fontAlgn="base" hangingPunct="1">
        <a:spcBef>
          <a:spcPts val="0"/>
        </a:spcBef>
        <a:spcAft>
          <a:spcPct val="0"/>
        </a:spcAft>
        <a:buFont typeface="Arial" pitchFamily="34" charset="0"/>
        <a:defRPr sz="2100" kern="1200">
          <a:solidFill>
            <a:schemeClr val="tx1">
              <a:lumMod val="90000"/>
              <a:lumOff val="10000"/>
            </a:schemeClr>
          </a:solidFill>
          <a:latin typeface="Arial" pitchFamily="34" charset="0"/>
          <a:ea typeface="ＭＳ Ｐゴシック" charset="0"/>
          <a:cs typeface="Arial" pitchFamily="34" charset="0"/>
        </a:defRPr>
      </a:lvl1pPr>
      <a:lvl2pPr marL="227013" indent="-227013" algn="l" rtl="0" eaLnBrk="1" fontAlgn="base" hangingPunct="1">
        <a:spcBef>
          <a:spcPts val="0"/>
        </a:spcBef>
        <a:spcAft>
          <a:spcPct val="0"/>
        </a:spcAft>
        <a:buFont typeface="Arial" pitchFamily="34" charset="0"/>
        <a:buChar char="–"/>
        <a:defRPr sz="2100" kern="1200">
          <a:solidFill>
            <a:schemeClr val="tx1">
              <a:lumMod val="90000"/>
              <a:lumOff val="10000"/>
            </a:schemeClr>
          </a:solidFill>
          <a:latin typeface="Arial" pitchFamily="34" charset="0"/>
          <a:ea typeface="Arial" charset="0"/>
          <a:cs typeface="Arial" pitchFamily="34" charset="0"/>
        </a:defRPr>
      </a:lvl2pPr>
      <a:lvl3pPr marL="461963" indent="-234950" algn="l" rtl="0" eaLnBrk="1" fontAlgn="base" hangingPunct="1">
        <a:spcBef>
          <a:spcPts val="0"/>
        </a:spcBef>
        <a:spcAft>
          <a:spcPct val="0"/>
        </a:spcAft>
        <a:buFont typeface="Arial" pitchFamily="34" charset="0"/>
        <a:buChar char="•"/>
        <a:defRPr sz="1500" kern="1200">
          <a:solidFill>
            <a:schemeClr val="tx1">
              <a:lumMod val="90000"/>
              <a:lumOff val="10000"/>
            </a:schemeClr>
          </a:solidFill>
          <a:latin typeface="Arial" pitchFamily="34" charset="0"/>
          <a:ea typeface="Arial" charset="0"/>
          <a:cs typeface="Arial" pitchFamily="34" charset="0"/>
        </a:defRPr>
      </a:lvl3pPr>
      <a:lvl4pPr marL="687388" indent="-225425" algn="l" rtl="0" eaLnBrk="1" fontAlgn="base" hangingPunct="1">
        <a:spcBef>
          <a:spcPts val="0"/>
        </a:spcBef>
        <a:spcAft>
          <a:spcPct val="0"/>
        </a:spcAft>
        <a:buFont typeface="Arial" pitchFamily="34" charset="0"/>
        <a:buChar char="–"/>
        <a:defRPr sz="1500" kern="1200">
          <a:solidFill>
            <a:schemeClr val="tx1">
              <a:lumMod val="90000"/>
              <a:lumOff val="10000"/>
            </a:schemeClr>
          </a:solidFill>
          <a:latin typeface="Arial" pitchFamily="34" charset="0"/>
          <a:ea typeface="Arial" charset="0"/>
          <a:cs typeface="Arial" pitchFamily="34" charset="0"/>
        </a:defRPr>
      </a:lvl4pPr>
      <a:lvl5pPr marL="914400" indent="-227013" algn="l" rtl="0" eaLnBrk="1" fontAlgn="base" hangingPunct="1">
        <a:spcBef>
          <a:spcPts val="0"/>
        </a:spcBef>
        <a:spcAft>
          <a:spcPct val="0"/>
        </a:spcAft>
        <a:buFont typeface="Arial" pitchFamily="34" charset="0"/>
        <a:buChar char="»"/>
        <a:defRPr sz="1500" kern="1200">
          <a:solidFill>
            <a:schemeClr val="tx1">
              <a:lumMod val="90000"/>
              <a:lumOff val="10000"/>
            </a:schemeClr>
          </a:solidFill>
          <a:latin typeface="Arial" pitchFamily="34" charset="0"/>
          <a:ea typeface="Arial" charset="0"/>
          <a:cs typeface="Arial" pitchFamily="34" charset="0"/>
        </a:defRPr>
      </a:lvl5pPr>
      <a:lvl6pPr marL="1414463" indent="-128588" algn="l" defTabSz="514350" rtl="0" eaLnBrk="1" latinLnBrk="0" hangingPunct="1">
        <a:spcBef>
          <a:spcPct val="20000"/>
        </a:spcBef>
        <a:buFont typeface="Arial" pitchFamily="34" charset="0"/>
        <a:buChar char="•"/>
        <a:defRPr sz="1125" kern="1200">
          <a:solidFill>
            <a:schemeClr val="tx1"/>
          </a:solidFill>
          <a:latin typeface="+mn-lt"/>
          <a:ea typeface="+mn-ea"/>
          <a:cs typeface="+mn-cs"/>
        </a:defRPr>
      </a:lvl6pPr>
      <a:lvl7pPr marL="1671638" indent="-128588" algn="l" defTabSz="514350" rtl="0" eaLnBrk="1" latinLnBrk="0" hangingPunct="1">
        <a:spcBef>
          <a:spcPct val="20000"/>
        </a:spcBef>
        <a:buFont typeface="Arial" pitchFamily="34" charset="0"/>
        <a:buChar char="•"/>
        <a:defRPr sz="1125" kern="1200">
          <a:solidFill>
            <a:schemeClr val="tx1"/>
          </a:solidFill>
          <a:latin typeface="+mn-lt"/>
          <a:ea typeface="+mn-ea"/>
          <a:cs typeface="+mn-cs"/>
        </a:defRPr>
      </a:lvl7pPr>
      <a:lvl8pPr marL="1928813" indent="-128588" algn="l" defTabSz="514350" rtl="0" eaLnBrk="1" latinLnBrk="0" hangingPunct="1">
        <a:spcBef>
          <a:spcPct val="20000"/>
        </a:spcBef>
        <a:buFont typeface="Arial" pitchFamily="34" charset="0"/>
        <a:buChar char="•"/>
        <a:defRPr sz="1125" kern="1200">
          <a:solidFill>
            <a:schemeClr val="tx1"/>
          </a:solidFill>
          <a:latin typeface="+mn-lt"/>
          <a:ea typeface="+mn-ea"/>
          <a:cs typeface="+mn-cs"/>
        </a:defRPr>
      </a:lvl8pPr>
      <a:lvl9pPr marL="2185988" indent="-128588" algn="l" defTabSz="514350" rtl="0" eaLnBrk="1" latinLnBrk="0" hangingPunct="1">
        <a:spcBef>
          <a:spcPct val="20000"/>
        </a:spcBef>
        <a:buFont typeface="Arial" pitchFamily="34" charset="0"/>
        <a:buChar char="•"/>
        <a:defRPr sz="1125" kern="1200">
          <a:solidFill>
            <a:schemeClr val="tx1"/>
          </a:solidFill>
          <a:latin typeface="+mn-lt"/>
          <a:ea typeface="+mn-ea"/>
          <a:cs typeface="+mn-cs"/>
        </a:defRPr>
      </a:lvl9pPr>
    </p:bodyStyle>
    <p:otherStyle>
      <a:defPPr>
        <a:defRPr lang="en-US"/>
      </a:defPPr>
      <a:lvl1pPr marL="0" algn="l" defTabSz="514350" rtl="0" eaLnBrk="1" latinLnBrk="0" hangingPunct="1">
        <a:defRPr sz="1013" kern="1200">
          <a:solidFill>
            <a:schemeClr val="tx1"/>
          </a:solidFill>
          <a:latin typeface="+mn-lt"/>
          <a:ea typeface="+mn-ea"/>
          <a:cs typeface="+mn-cs"/>
        </a:defRPr>
      </a:lvl1pPr>
      <a:lvl2pPr marL="257175" algn="l" defTabSz="514350" rtl="0" eaLnBrk="1" latinLnBrk="0" hangingPunct="1">
        <a:defRPr sz="1013" kern="1200">
          <a:solidFill>
            <a:schemeClr val="tx1"/>
          </a:solidFill>
          <a:latin typeface="+mn-lt"/>
          <a:ea typeface="+mn-ea"/>
          <a:cs typeface="+mn-cs"/>
        </a:defRPr>
      </a:lvl2pPr>
      <a:lvl3pPr marL="514350" algn="l" defTabSz="514350" rtl="0" eaLnBrk="1" latinLnBrk="0" hangingPunct="1">
        <a:defRPr sz="1013" kern="1200">
          <a:solidFill>
            <a:schemeClr val="tx1"/>
          </a:solidFill>
          <a:latin typeface="+mn-lt"/>
          <a:ea typeface="+mn-ea"/>
          <a:cs typeface="+mn-cs"/>
        </a:defRPr>
      </a:lvl3pPr>
      <a:lvl4pPr marL="771525" algn="l" defTabSz="514350" rtl="0" eaLnBrk="1" latinLnBrk="0" hangingPunct="1">
        <a:defRPr sz="1013" kern="1200">
          <a:solidFill>
            <a:schemeClr val="tx1"/>
          </a:solidFill>
          <a:latin typeface="+mn-lt"/>
          <a:ea typeface="+mn-ea"/>
          <a:cs typeface="+mn-cs"/>
        </a:defRPr>
      </a:lvl4pPr>
      <a:lvl5pPr marL="1028700" algn="l" defTabSz="514350" rtl="0" eaLnBrk="1" latinLnBrk="0" hangingPunct="1">
        <a:defRPr sz="1013" kern="1200">
          <a:solidFill>
            <a:schemeClr val="tx1"/>
          </a:solidFill>
          <a:latin typeface="+mn-lt"/>
          <a:ea typeface="+mn-ea"/>
          <a:cs typeface="+mn-cs"/>
        </a:defRPr>
      </a:lvl5pPr>
      <a:lvl6pPr marL="1285875" algn="l" defTabSz="514350" rtl="0" eaLnBrk="1" latinLnBrk="0" hangingPunct="1">
        <a:defRPr sz="1013" kern="1200">
          <a:solidFill>
            <a:schemeClr val="tx1"/>
          </a:solidFill>
          <a:latin typeface="+mn-lt"/>
          <a:ea typeface="+mn-ea"/>
          <a:cs typeface="+mn-cs"/>
        </a:defRPr>
      </a:lvl6pPr>
      <a:lvl7pPr marL="1543050" algn="l" defTabSz="514350" rtl="0" eaLnBrk="1" latinLnBrk="0" hangingPunct="1">
        <a:defRPr sz="1013" kern="1200">
          <a:solidFill>
            <a:schemeClr val="tx1"/>
          </a:solidFill>
          <a:latin typeface="+mn-lt"/>
          <a:ea typeface="+mn-ea"/>
          <a:cs typeface="+mn-cs"/>
        </a:defRPr>
      </a:lvl7pPr>
      <a:lvl8pPr marL="1800225" algn="l" defTabSz="514350" rtl="0" eaLnBrk="1" latinLnBrk="0" hangingPunct="1">
        <a:defRPr sz="1013" kern="1200">
          <a:solidFill>
            <a:schemeClr val="tx1"/>
          </a:solidFill>
          <a:latin typeface="+mn-lt"/>
          <a:ea typeface="+mn-ea"/>
          <a:cs typeface="+mn-cs"/>
        </a:defRPr>
      </a:lvl8pPr>
      <a:lvl9pPr marL="2057400" algn="l" defTabSz="514350" rtl="0" eaLnBrk="1" latinLnBrk="0" hangingPunct="1">
        <a:defRPr sz="1013" kern="1200">
          <a:solidFill>
            <a:schemeClr val="tx1"/>
          </a:solidFill>
          <a:latin typeface="+mn-lt"/>
          <a:ea typeface="+mn-ea"/>
          <a:cs typeface="+mn-cs"/>
        </a:defRPr>
      </a:lvl9pPr>
    </p:otherStyle>
  </p:txStyles>
  <p:extLst>
    <p:ext uri="{27BBF7A9-308A-43DC-89C8-2F10F3537804}">
      <p15:sldGuideLst xmlns:p15="http://schemas.microsoft.com/office/powerpoint/2012/main">
        <p15:guide id="1" pos="7512">
          <p15:clr>
            <a:srgbClr val="5ACBF0"/>
          </p15:clr>
        </p15:guide>
        <p15:guide id="2" pos="12971">
          <p15:clr>
            <a:srgbClr val="5ACBF0"/>
          </p15:clr>
        </p15:guide>
        <p15:guide id="3" pos="168">
          <p15:clr>
            <a:srgbClr val="5ACBF0"/>
          </p15:clr>
        </p15:guide>
        <p15:guide id="4" orient="horz" pos="624">
          <p15:clr>
            <a:srgbClr val="F26B43"/>
          </p15:clr>
        </p15:guide>
        <p15:guide id="5" orient="horz" pos="583">
          <p15:clr>
            <a:srgbClr val="F26B43"/>
          </p15:clr>
        </p15:guide>
        <p15:guide id="6" orient="horz" pos="4176">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gradFill flip="none" rotWithShape="1">
          <a:gsLst>
            <a:gs pos="87000">
              <a:schemeClr val="tx2"/>
            </a:gs>
            <a:gs pos="90000">
              <a:schemeClr val="tx2"/>
            </a:gs>
            <a:gs pos="98000">
              <a:schemeClr val="tx2">
                <a:lumMod val="85000"/>
              </a:schemeClr>
            </a:gs>
          </a:gsLst>
          <a:path path="circle">
            <a:fillToRect l="100000" t="100000"/>
          </a:path>
          <a:tileRect r="-100000" b="-100000"/>
        </a:gradFill>
        <a:effectLst/>
      </p:bgPr>
    </p:bg>
    <p:spTree>
      <p:nvGrpSpPr>
        <p:cNvPr id="1" name=""/>
        <p:cNvGrpSpPr/>
        <p:nvPr/>
      </p:nvGrpSpPr>
      <p:grpSpPr>
        <a:xfrm>
          <a:off x="0" y="0"/>
          <a:ext cx="0" cy="0"/>
          <a:chOff x="0" y="0"/>
          <a:chExt cx="0" cy="0"/>
        </a:xfrm>
      </p:grpSpPr>
      <p:sp>
        <p:nvSpPr>
          <p:cNvPr id="4099" name="Title Placeholder 1"/>
          <p:cNvSpPr>
            <a:spLocks noGrp="1"/>
          </p:cNvSpPr>
          <p:nvPr>
            <p:ph type="title"/>
          </p:nvPr>
        </p:nvSpPr>
        <p:spPr bwMode="auto">
          <a:xfrm>
            <a:off x="948366" y="128981"/>
            <a:ext cx="10386814" cy="832920"/>
          </a:xfrm>
          <a:prstGeom prst="rect">
            <a:avLst/>
          </a:prstGeom>
          <a:noFill/>
          <a:ln w="9525">
            <a:noFill/>
            <a:miter lim="800000"/>
            <a:headEnd/>
            <a:tailEnd/>
          </a:ln>
        </p:spPr>
        <p:txBody>
          <a:bodyPr vert="horz" wrap="square" lIns="45720" tIns="0" rIns="0" bIns="0" numCol="1" anchor="ctr" anchorCtr="0" compatLnSpc="1">
            <a:prstTxWarp prst="textNoShape">
              <a:avLst/>
            </a:prstTxWarp>
          </a:bodyPr>
          <a:lstStyle/>
          <a:p>
            <a:pPr lvl="0"/>
            <a:r>
              <a:rPr lang="en-US" dirty="0"/>
              <a:t>Click to edit Master title slide</a:t>
            </a:r>
          </a:p>
        </p:txBody>
      </p:sp>
      <p:sp>
        <p:nvSpPr>
          <p:cNvPr id="1030" name="Text Placeholder 2"/>
          <p:cNvSpPr>
            <a:spLocks noGrp="1"/>
          </p:cNvSpPr>
          <p:nvPr>
            <p:ph type="body" idx="1"/>
          </p:nvPr>
        </p:nvSpPr>
        <p:spPr bwMode="auto">
          <a:xfrm>
            <a:off x="266700" y="1028700"/>
            <a:ext cx="11658600" cy="56007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1033" name="Picture 6"/>
          <p:cNvPicPr>
            <a:picLocks noChangeAspect="1"/>
          </p:cNvPicPr>
          <p:nvPr/>
        </p:nvPicPr>
        <p:blipFill>
          <a:blip r:embed="rId29"/>
          <a:srcRect/>
          <a:stretch>
            <a:fillRect/>
          </a:stretch>
        </p:blipFill>
        <p:spPr bwMode="auto">
          <a:xfrm>
            <a:off x="6079067" y="3416309"/>
            <a:ext cx="25400" cy="3175"/>
          </a:xfrm>
          <a:prstGeom prst="rect">
            <a:avLst/>
          </a:prstGeom>
          <a:noFill/>
          <a:ln w="9525">
            <a:noFill/>
            <a:miter lim="800000"/>
            <a:headEnd/>
            <a:tailEnd/>
          </a:ln>
        </p:spPr>
      </p:pic>
      <p:sp>
        <p:nvSpPr>
          <p:cNvPr id="5" name="Text Box 14">
            <a:extLst>
              <a:ext uri="{FF2B5EF4-FFF2-40B4-BE49-F238E27FC236}">
                <a16:creationId xmlns:a16="http://schemas.microsoft.com/office/drawing/2014/main" id="{8E9D0075-D2A3-A5CC-4256-B31D3D5E4FF4}"/>
              </a:ext>
            </a:extLst>
          </p:cNvPr>
          <p:cNvSpPr txBox="1">
            <a:spLocks noChangeArrowheads="1"/>
          </p:cNvSpPr>
          <p:nvPr userDrawn="1"/>
        </p:nvSpPr>
        <p:spPr bwMode="auto">
          <a:xfrm>
            <a:off x="11375588" y="132577"/>
            <a:ext cx="548640" cy="169277"/>
          </a:xfrm>
          <a:prstGeom prst="rect">
            <a:avLst/>
          </a:prstGeom>
          <a:noFill/>
          <a:ln w="9525">
            <a:noFill/>
            <a:miter lim="800000"/>
            <a:headEnd/>
            <a:tailEnd/>
          </a:ln>
          <a:effectLst/>
        </p:spPr>
        <p:txBody>
          <a:bodyPr wrap="square" tIns="0" rIns="0" bIns="0">
            <a:spAutoFit/>
          </a:bodyPr>
          <a:lstStyle/>
          <a:p>
            <a:pPr algn="r">
              <a:spcBef>
                <a:spcPct val="50000"/>
              </a:spcBef>
              <a:defRPr/>
            </a:pPr>
            <a:fld id="{99D903CA-8EC9-4EB0-B4F7-7D6D89967A95}" type="slidenum">
              <a:rPr lang="en-US" sz="1100" b="0" baseline="0" smtClean="0"/>
              <a:pPr algn="r">
                <a:spcBef>
                  <a:spcPct val="50000"/>
                </a:spcBef>
                <a:defRPr/>
              </a:pPr>
              <a:t>‹#›</a:t>
            </a:fld>
            <a:endParaRPr lang="en-US" sz="1100" b="0" baseline="0" dirty="0"/>
          </a:p>
        </p:txBody>
      </p:sp>
      <p:sp>
        <p:nvSpPr>
          <p:cNvPr id="6" name="Date Placeholder 4">
            <a:extLst>
              <a:ext uri="{FF2B5EF4-FFF2-40B4-BE49-F238E27FC236}">
                <a16:creationId xmlns:a16="http://schemas.microsoft.com/office/drawing/2014/main" id="{654CE446-4257-6BEB-B6A7-C36A4CB84617}"/>
              </a:ext>
            </a:extLst>
          </p:cNvPr>
          <p:cNvSpPr>
            <a:spLocks noGrp="1"/>
          </p:cNvSpPr>
          <p:nvPr>
            <p:ph type="dt" sz="half" idx="2"/>
          </p:nvPr>
        </p:nvSpPr>
        <p:spPr>
          <a:xfrm>
            <a:off x="8842515" y="6653150"/>
            <a:ext cx="3081713" cy="137160"/>
          </a:xfrm>
          <a:prstGeom prst="rect">
            <a:avLst/>
          </a:prstGeom>
        </p:spPr>
        <p:txBody>
          <a:bodyPr anchor="ctr"/>
          <a:lstStyle>
            <a:lvl1pPr algn="r">
              <a:defRPr sz="900">
                <a:solidFill>
                  <a:schemeClr val="tx1">
                    <a:lumMod val="75000"/>
                    <a:lumOff val="25000"/>
                  </a:schemeClr>
                </a:solidFill>
              </a:defRPr>
            </a:lvl1pPr>
          </a:lstStyle>
          <a:p>
            <a:endParaRPr lang="en-US" dirty="0"/>
          </a:p>
        </p:txBody>
      </p:sp>
      <p:sp>
        <p:nvSpPr>
          <p:cNvPr id="7" name="Footer Placeholder 3">
            <a:extLst>
              <a:ext uri="{FF2B5EF4-FFF2-40B4-BE49-F238E27FC236}">
                <a16:creationId xmlns:a16="http://schemas.microsoft.com/office/drawing/2014/main" id="{BB31B321-C66F-1A23-694D-DF5296341D94}"/>
              </a:ext>
            </a:extLst>
          </p:cNvPr>
          <p:cNvSpPr>
            <a:spLocks noGrp="1"/>
          </p:cNvSpPr>
          <p:nvPr>
            <p:ph type="ftr" sz="quarter" idx="3"/>
          </p:nvPr>
        </p:nvSpPr>
        <p:spPr>
          <a:xfrm>
            <a:off x="266700" y="6653150"/>
            <a:ext cx="2901373" cy="137160"/>
          </a:xfrm>
          <a:prstGeom prst="rect">
            <a:avLst/>
          </a:prstGeom>
        </p:spPr>
        <p:txBody>
          <a:bodyPr anchor="ctr"/>
          <a:lstStyle>
            <a:lvl1pPr>
              <a:defRPr sz="900">
                <a:solidFill>
                  <a:schemeClr val="tx1">
                    <a:lumMod val="75000"/>
                    <a:lumOff val="25000"/>
                  </a:schemeClr>
                </a:solidFill>
              </a:defRPr>
            </a:lvl1pPr>
          </a:lstStyle>
          <a:p>
            <a:endParaRPr lang="en-US" dirty="0"/>
          </a:p>
        </p:txBody>
      </p:sp>
      <p:pic>
        <p:nvPicPr>
          <p:cNvPr id="9" name="Picture 8" descr="A red and white sign&#10;&#10;Description automatically generated with medium confidence">
            <a:extLst>
              <a:ext uri="{FF2B5EF4-FFF2-40B4-BE49-F238E27FC236}">
                <a16:creationId xmlns:a16="http://schemas.microsoft.com/office/drawing/2014/main" id="{9C47990B-ED32-7041-7CE6-379DC0F77AAE}"/>
              </a:ext>
            </a:extLst>
          </p:cNvPr>
          <p:cNvPicPr>
            <a:picLocks noChangeAspect="1"/>
          </p:cNvPicPr>
          <p:nvPr userDrawn="1"/>
        </p:nvPicPr>
        <p:blipFill>
          <a:blip r:embed="rId30"/>
          <a:stretch>
            <a:fillRect/>
          </a:stretch>
        </p:blipFill>
        <p:spPr>
          <a:xfrm>
            <a:off x="266700" y="319470"/>
            <a:ext cx="681666" cy="451942"/>
          </a:xfrm>
          <a:prstGeom prst="rect">
            <a:avLst/>
          </a:prstGeom>
        </p:spPr>
      </p:pic>
      <p:sp>
        <p:nvSpPr>
          <p:cNvPr id="2" name="TextBox 1">
            <a:extLst>
              <a:ext uri="{FF2B5EF4-FFF2-40B4-BE49-F238E27FC236}">
                <a16:creationId xmlns:a16="http://schemas.microsoft.com/office/drawing/2014/main" id="{13C93DB8-8109-4839-4533-D52647F330BE}"/>
              </a:ext>
            </a:extLst>
          </p:cNvPr>
          <p:cNvSpPr txBox="1"/>
          <p:nvPr userDrawn="1"/>
        </p:nvSpPr>
        <p:spPr>
          <a:xfrm>
            <a:off x="5862607" y="24910"/>
            <a:ext cx="466787" cy="216635"/>
          </a:xfrm>
          <a:prstGeom prst="rect">
            <a:avLst/>
          </a:prstGeom>
          <a:noFill/>
        </p:spPr>
        <p:txBody>
          <a:bodyPr wrap="square" lIns="0" tIns="0" rIns="0" bIns="0" rtlCol="0" anchor="b">
            <a:spAutoFit/>
          </a:bodyPr>
          <a:lstStyle/>
          <a:p>
            <a:pPr algn="ctr"/>
            <a:r>
              <a:rPr lang="en-US" sz="1400" b="1" dirty="0">
                <a:solidFill>
                  <a:srgbClr val="00B050"/>
                </a:solidFill>
              </a:rPr>
              <a:t>CUI</a:t>
            </a:r>
          </a:p>
        </p:txBody>
      </p:sp>
      <p:sp>
        <p:nvSpPr>
          <p:cNvPr id="3" name="TextBox 2">
            <a:extLst>
              <a:ext uri="{FF2B5EF4-FFF2-40B4-BE49-F238E27FC236}">
                <a16:creationId xmlns:a16="http://schemas.microsoft.com/office/drawing/2014/main" id="{D4AA7094-B510-FCCE-91B2-CBD23BFDE2C0}"/>
              </a:ext>
            </a:extLst>
          </p:cNvPr>
          <p:cNvSpPr txBox="1"/>
          <p:nvPr userDrawn="1"/>
        </p:nvSpPr>
        <p:spPr>
          <a:xfrm>
            <a:off x="5862607" y="6624203"/>
            <a:ext cx="466787" cy="216635"/>
          </a:xfrm>
          <a:prstGeom prst="rect">
            <a:avLst/>
          </a:prstGeom>
          <a:noFill/>
        </p:spPr>
        <p:txBody>
          <a:bodyPr wrap="square" lIns="0" tIns="0" rIns="0" bIns="0" rtlCol="0" anchor="b">
            <a:spAutoFit/>
          </a:bodyPr>
          <a:lstStyle/>
          <a:p>
            <a:pPr algn="ctr"/>
            <a:r>
              <a:rPr lang="en-US" sz="1400" b="1" dirty="0">
                <a:solidFill>
                  <a:srgbClr val="00B050"/>
                </a:solidFill>
              </a:rPr>
              <a:t>CUI</a:t>
            </a:r>
          </a:p>
        </p:txBody>
      </p:sp>
    </p:spTree>
    <p:extLst>
      <p:ext uri="{BB962C8B-B14F-4D97-AF65-F5344CB8AC3E}">
        <p14:creationId xmlns:p14="http://schemas.microsoft.com/office/powerpoint/2010/main" val="1095872165"/>
      </p:ext>
    </p:extLst>
  </p:cSld>
  <p:clrMap bg1="lt1" tx1="dk1" bg2="lt2" tx2="dk2" accent1="accent1" accent2="accent2" accent3="accent3" accent4="accent4" accent5="accent5" accent6="accent6" hlink="hlink" folHlink="folHlink"/>
  <p:sldLayoutIdLst>
    <p:sldLayoutId id="2147484143" r:id="rId1"/>
    <p:sldLayoutId id="2147484144" r:id="rId2"/>
    <p:sldLayoutId id="2147484145" r:id="rId3"/>
    <p:sldLayoutId id="2147484146" r:id="rId4"/>
    <p:sldLayoutId id="2147484147" r:id="rId5"/>
    <p:sldLayoutId id="2147484148" r:id="rId6"/>
    <p:sldLayoutId id="2147484149" r:id="rId7"/>
    <p:sldLayoutId id="2147484150" r:id="rId8"/>
    <p:sldLayoutId id="2147484151" r:id="rId9"/>
    <p:sldLayoutId id="2147484152" r:id="rId10"/>
    <p:sldLayoutId id="2147484153" r:id="rId11"/>
    <p:sldLayoutId id="2147484154" r:id="rId12"/>
    <p:sldLayoutId id="2147484155" r:id="rId13"/>
    <p:sldLayoutId id="2147484156" r:id="rId14"/>
    <p:sldLayoutId id="2147484157" r:id="rId15"/>
    <p:sldLayoutId id="2147484158" r:id="rId16"/>
    <p:sldLayoutId id="2147484159" r:id="rId17"/>
    <p:sldLayoutId id="2147484160" r:id="rId18"/>
    <p:sldLayoutId id="2147484161" r:id="rId19"/>
    <p:sldLayoutId id="2147484162" r:id="rId20"/>
    <p:sldLayoutId id="2147484163" r:id="rId21"/>
    <p:sldLayoutId id="2147484164" r:id="rId22"/>
    <p:sldLayoutId id="2147484165" r:id="rId23"/>
    <p:sldLayoutId id="2147484166" r:id="rId24"/>
    <p:sldLayoutId id="2147484167" r:id="rId25"/>
    <p:sldLayoutId id="2147484168" r:id="rId26"/>
    <p:sldLayoutId id="2147484169" r:id="rId27"/>
  </p:sldLayoutIdLst>
  <p:hf hdr="0" dt="0"/>
  <p:txStyles>
    <p:titleStyle>
      <a:lvl1pPr algn="l" rtl="0" eaLnBrk="1" fontAlgn="base" hangingPunct="1">
        <a:spcBef>
          <a:spcPct val="0"/>
        </a:spcBef>
        <a:spcAft>
          <a:spcPct val="0"/>
        </a:spcAft>
        <a:defRPr sz="3200" b="1" kern="1200" cap="all">
          <a:solidFill>
            <a:schemeClr val="tx1">
              <a:lumMod val="90000"/>
              <a:lumOff val="10000"/>
            </a:schemeClr>
          </a:solidFill>
          <a:latin typeface="Arial" pitchFamily="34" charset="0"/>
          <a:ea typeface="ＭＳ Ｐゴシック" charset="0"/>
          <a:cs typeface="Arial" pitchFamily="34" charset="0"/>
        </a:defRPr>
      </a:lvl1pPr>
      <a:lvl2pPr algn="l" rtl="0" eaLnBrk="1" fontAlgn="base" hangingPunct="1">
        <a:spcBef>
          <a:spcPct val="0"/>
        </a:spcBef>
        <a:spcAft>
          <a:spcPct val="0"/>
        </a:spcAft>
        <a:defRPr sz="1350" b="1">
          <a:solidFill>
            <a:srgbClr val="978473"/>
          </a:solidFill>
          <a:latin typeface="Arial" charset="0"/>
          <a:ea typeface="ＭＳ Ｐゴシック" charset="0"/>
          <a:cs typeface="Arial" charset="0"/>
        </a:defRPr>
      </a:lvl2pPr>
      <a:lvl3pPr algn="l" rtl="0" eaLnBrk="1" fontAlgn="base" hangingPunct="1">
        <a:spcBef>
          <a:spcPct val="0"/>
        </a:spcBef>
        <a:spcAft>
          <a:spcPct val="0"/>
        </a:spcAft>
        <a:defRPr sz="1350" b="1">
          <a:solidFill>
            <a:srgbClr val="978473"/>
          </a:solidFill>
          <a:latin typeface="Arial" charset="0"/>
          <a:ea typeface="ＭＳ Ｐゴシック" charset="0"/>
          <a:cs typeface="Arial" charset="0"/>
        </a:defRPr>
      </a:lvl3pPr>
      <a:lvl4pPr algn="l" rtl="0" eaLnBrk="1" fontAlgn="base" hangingPunct="1">
        <a:spcBef>
          <a:spcPct val="0"/>
        </a:spcBef>
        <a:spcAft>
          <a:spcPct val="0"/>
        </a:spcAft>
        <a:defRPr sz="1350" b="1">
          <a:solidFill>
            <a:srgbClr val="978473"/>
          </a:solidFill>
          <a:latin typeface="Arial" charset="0"/>
          <a:ea typeface="ＭＳ Ｐゴシック" charset="0"/>
          <a:cs typeface="Arial" charset="0"/>
        </a:defRPr>
      </a:lvl4pPr>
      <a:lvl5pPr algn="l" rtl="0" eaLnBrk="1" fontAlgn="base" hangingPunct="1">
        <a:spcBef>
          <a:spcPct val="0"/>
        </a:spcBef>
        <a:spcAft>
          <a:spcPct val="0"/>
        </a:spcAft>
        <a:defRPr sz="1350" b="1">
          <a:solidFill>
            <a:srgbClr val="978473"/>
          </a:solidFill>
          <a:latin typeface="Arial" charset="0"/>
          <a:ea typeface="ＭＳ Ｐゴシック" charset="0"/>
          <a:cs typeface="Arial" charset="0"/>
        </a:defRPr>
      </a:lvl5pPr>
      <a:lvl6pPr marL="257175" algn="l" rtl="0" eaLnBrk="1" fontAlgn="base" hangingPunct="1">
        <a:spcBef>
          <a:spcPct val="0"/>
        </a:spcBef>
        <a:spcAft>
          <a:spcPct val="0"/>
        </a:spcAft>
        <a:defRPr sz="2475">
          <a:solidFill>
            <a:schemeClr val="tx1"/>
          </a:solidFill>
          <a:latin typeface="Arial" charset="0"/>
          <a:cs typeface="Arial" charset="0"/>
        </a:defRPr>
      </a:lvl6pPr>
      <a:lvl7pPr marL="514350" algn="l" rtl="0" eaLnBrk="1" fontAlgn="base" hangingPunct="1">
        <a:spcBef>
          <a:spcPct val="0"/>
        </a:spcBef>
        <a:spcAft>
          <a:spcPct val="0"/>
        </a:spcAft>
        <a:defRPr sz="2475">
          <a:solidFill>
            <a:schemeClr val="tx1"/>
          </a:solidFill>
          <a:latin typeface="Arial" charset="0"/>
          <a:cs typeface="Arial" charset="0"/>
        </a:defRPr>
      </a:lvl7pPr>
      <a:lvl8pPr marL="771525" algn="l" rtl="0" eaLnBrk="1" fontAlgn="base" hangingPunct="1">
        <a:spcBef>
          <a:spcPct val="0"/>
        </a:spcBef>
        <a:spcAft>
          <a:spcPct val="0"/>
        </a:spcAft>
        <a:defRPr sz="2475">
          <a:solidFill>
            <a:schemeClr val="tx1"/>
          </a:solidFill>
          <a:latin typeface="Arial" charset="0"/>
          <a:cs typeface="Arial" charset="0"/>
        </a:defRPr>
      </a:lvl8pPr>
      <a:lvl9pPr marL="1028700" algn="l" rtl="0" eaLnBrk="1" fontAlgn="base" hangingPunct="1">
        <a:spcBef>
          <a:spcPct val="0"/>
        </a:spcBef>
        <a:spcAft>
          <a:spcPct val="0"/>
        </a:spcAft>
        <a:defRPr sz="2475">
          <a:solidFill>
            <a:schemeClr val="tx1"/>
          </a:solidFill>
          <a:latin typeface="Arial" charset="0"/>
          <a:cs typeface="Arial" charset="0"/>
        </a:defRPr>
      </a:lvl9pPr>
    </p:titleStyle>
    <p:bodyStyle>
      <a:lvl1pPr marL="0" indent="0" algn="l" rtl="0" eaLnBrk="1" fontAlgn="base" hangingPunct="1">
        <a:spcBef>
          <a:spcPts val="0"/>
        </a:spcBef>
        <a:spcAft>
          <a:spcPct val="0"/>
        </a:spcAft>
        <a:buFont typeface="Arial" pitchFamily="34" charset="0"/>
        <a:defRPr sz="2100" kern="1200">
          <a:solidFill>
            <a:schemeClr val="tx1">
              <a:lumMod val="90000"/>
              <a:lumOff val="10000"/>
            </a:schemeClr>
          </a:solidFill>
          <a:latin typeface="Arial" pitchFamily="34" charset="0"/>
          <a:ea typeface="ＭＳ Ｐゴシック" charset="0"/>
          <a:cs typeface="Arial" pitchFamily="34" charset="0"/>
        </a:defRPr>
      </a:lvl1pPr>
      <a:lvl2pPr marL="227013" indent="-227013" algn="l" rtl="0" eaLnBrk="1" fontAlgn="base" hangingPunct="1">
        <a:spcBef>
          <a:spcPts val="0"/>
        </a:spcBef>
        <a:spcAft>
          <a:spcPct val="0"/>
        </a:spcAft>
        <a:buFont typeface="Arial" pitchFamily="34" charset="0"/>
        <a:buChar char="–"/>
        <a:defRPr sz="2100" kern="1200">
          <a:solidFill>
            <a:schemeClr val="tx1">
              <a:lumMod val="90000"/>
              <a:lumOff val="10000"/>
            </a:schemeClr>
          </a:solidFill>
          <a:latin typeface="Arial" pitchFamily="34" charset="0"/>
          <a:ea typeface="Arial" charset="0"/>
          <a:cs typeface="Arial" pitchFamily="34" charset="0"/>
        </a:defRPr>
      </a:lvl2pPr>
      <a:lvl3pPr marL="461963" indent="-234950" algn="l" rtl="0" eaLnBrk="1" fontAlgn="base" hangingPunct="1">
        <a:spcBef>
          <a:spcPts val="0"/>
        </a:spcBef>
        <a:spcAft>
          <a:spcPct val="0"/>
        </a:spcAft>
        <a:buFont typeface="Arial" pitchFamily="34" charset="0"/>
        <a:buChar char="•"/>
        <a:defRPr sz="1500" kern="1200">
          <a:solidFill>
            <a:schemeClr val="tx1">
              <a:lumMod val="90000"/>
              <a:lumOff val="10000"/>
            </a:schemeClr>
          </a:solidFill>
          <a:latin typeface="Arial" pitchFamily="34" charset="0"/>
          <a:ea typeface="Arial" charset="0"/>
          <a:cs typeface="Arial" pitchFamily="34" charset="0"/>
        </a:defRPr>
      </a:lvl3pPr>
      <a:lvl4pPr marL="687388" indent="-225425" algn="l" rtl="0" eaLnBrk="1" fontAlgn="base" hangingPunct="1">
        <a:spcBef>
          <a:spcPts val="0"/>
        </a:spcBef>
        <a:spcAft>
          <a:spcPct val="0"/>
        </a:spcAft>
        <a:buFont typeface="Arial" pitchFamily="34" charset="0"/>
        <a:buChar char="–"/>
        <a:defRPr sz="1500" kern="1200">
          <a:solidFill>
            <a:schemeClr val="tx1">
              <a:lumMod val="90000"/>
              <a:lumOff val="10000"/>
            </a:schemeClr>
          </a:solidFill>
          <a:latin typeface="Arial" pitchFamily="34" charset="0"/>
          <a:ea typeface="Arial" charset="0"/>
          <a:cs typeface="Arial" pitchFamily="34" charset="0"/>
        </a:defRPr>
      </a:lvl4pPr>
      <a:lvl5pPr marL="914400" indent="-227013" algn="l" rtl="0" eaLnBrk="1" fontAlgn="base" hangingPunct="1">
        <a:spcBef>
          <a:spcPts val="0"/>
        </a:spcBef>
        <a:spcAft>
          <a:spcPct val="0"/>
        </a:spcAft>
        <a:buFont typeface="Arial" pitchFamily="34" charset="0"/>
        <a:buChar char="»"/>
        <a:defRPr sz="1500" kern="1200">
          <a:solidFill>
            <a:schemeClr val="tx1">
              <a:lumMod val="90000"/>
              <a:lumOff val="10000"/>
            </a:schemeClr>
          </a:solidFill>
          <a:latin typeface="Arial" pitchFamily="34" charset="0"/>
          <a:ea typeface="Arial" charset="0"/>
          <a:cs typeface="Arial" pitchFamily="34" charset="0"/>
        </a:defRPr>
      </a:lvl5pPr>
      <a:lvl6pPr marL="1414463" indent="-128588" algn="l" defTabSz="514350" rtl="0" eaLnBrk="1" latinLnBrk="0" hangingPunct="1">
        <a:spcBef>
          <a:spcPct val="20000"/>
        </a:spcBef>
        <a:buFont typeface="Arial" pitchFamily="34" charset="0"/>
        <a:buChar char="•"/>
        <a:defRPr sz="1125" kern="1200">
          <a:solidFill>
            <a:schemeClr val="tx1"/>
          </a:solidFill>
          <a:latin typeface="+mn-lt"/>
          <a:ea typeface="+mn-ea"/>
          <a:cs typeface="+mn-cs"/>
        </a:defRPr>
      </a:lvl6pPr>
      <a:lvl7pPr marL="1671638" indent="-128588" algn="l" defTabSz="514350" rtl="0" eaLnBrk="1" latinLnBrk="0" hangingPunct="1">
        <a:spcBef>
          <a:spcPct val="20000"/>
        </a:spcBef>
        <a:buFont typeface="Arial" pitchFamily="34" charset="0"/>
        <a:buChar char="•"/>
        <a:defRPr sz="1125" kern="1200">
          <a:solidFill>
            <a:schemeClr val="tx1"/>
          </a:solidFill>
          <a:latin typeface="+mn-lt"/>
          <a:ea typeface="+mn-ea"/>
          <a:cs typeface="+mn-cs"/>
        </a:defRPr>
      </a:lvl7pPr>
      <a:lvl8pPr marL="1928813" indent="-128588" algn="l" defTabSz="514350" rtl="0" eaLnBrk="1" latinLnBrk="0" hangingPunct="1">
        <a:spcBef>
          <a:spcPct val="20000"/>
        </a:spcBef>
        <a:buFont typeface="Arial" pitchFamily="34" charset="0"/>
        <a:buChar char="•"/>
        <a:defRPr sz="1125" kern="1200">
          <a:solidFill>
            <a:schemeClr val="tx1"/>
          </a:solidFill>
          <a:latin typeface="+mn-lt"/>
          <a:ea typeface="+mn-ea"/>
          <a:cs typeface="+mn-cs"/>
        </a:defRPr>
      </a:lvl8pPr>
      <a:lvl9pPr marL="2185988" indent="-128588" algn="l" defTabSz="514350" rtl="0" eaLnBrk="1" latinLnBrk="0" hangingPunct="1">
        <a:spcBef>
          <a:spcPct val="20000"/>
        </a:spcBef>
        <a:buFont typeface="Arial" pitchFamily="34" charset="0"/>
        <a:buChar char="•"/>
        <a:defRPr sz="1125" kern="1200">
          <a:solidFill>
            <a:schemeClr val="tx1"/>
          </a:solidFill>
          <a:latin typeface="+mn-lt"/>
          <a:ea typeface="+mn-ea"/>
          <a:cs typeface="+mn-cs"/>
        </a:defRPr>
      </a:lvl9pPr>
    </p:bodyStyle>
    <p:otherStyle>
      <a:defPPr>
        <a:defRPr lang="en-US"/>
      </a:defPPr>
      <a:lvl1pPr marL="0" algn="l" defTabSz="514350" rtl="0" eaLnBrk="1" latinLnBrk="0" hangingPunct="1">
        <a:defRPr sz="1013" kern="1200">
          <a:solidFill>
            <a:schemeClr val="tx1"/>
          </a:solidFill>
          <a:latin typeface="+mn-lt"/>
          <a:ea typeface="+mn-ea"/>
          <a:cs typeface="+mn-cs"/>
        </a:defRPr>
      </a:lvl1pPr>
      <a:lvl2pPr marL="257175" algn="l" defTabSz="514350" rtl="0" eaLnBrk="1" latinLnBrk="0" hangingPunct="1">
        <a:defRPr sz="1013" kern="1200">
          <a:solidFill>
            <a:schemeClr val="tx1"/>
          </a:solidFill>
          <a:latin typeface="+mn-lt"/>
          <a:ea typeface="+mn-ea"/>
          <a:cs typeface="+mn-cs"/>
        </a:defRPr>
      </a:lvl2pPr>
      <a:lvl3pPr marL="514350" algn="l" defTabSz="514350" rtl="0" eaLnBrk="1" latinLnBrk="0" hangingPunct="1">
        <a:defRPr sz="1013" kern="1200">
          <a:solidFill>
            <a:schemeClr val="tx1"/>
          </a:solidFill>
          <a:latin typeface="+mn-lt"/>
          <a:ea typeface="+mn-ea"/>
          <a:cs typeface="+mn-cs"/>
        </a:defRPr>
      </a:lvl3pPr>
      <a:lvl4pPr marL="771525" algn="l" defTabSz="514350" rtl="0" eaLnBrk="1" latinLnBrk="0" hangingPunct="1">
        <a:defRPr sz="1013" kern="1200">
          <a:solidFill>
            <a:schemeClr val="tx1"/>
          </a:solidFill>
          <a:latin typeface="+mn-lt"/>
          <a:ea typeface="+mn-ea"/>
          <a:cs typeface="+mn-cs"/>
        </a:defRPr>
      </a:lvl4pPr>
      <a:lvl5pPr marL="1028700" algn="l" defTabSz="514350" rtl="0" eaLnBrk="1" latinLnBrk="0" hangingPunct="1">
        <a:defRPr sz="1013" kern="1200">
          <a:solidFill>
            <a:schemeClr val="tx1"/>
          </a:solidFill>
          <a:latin typeface="+mn-lt"/>
          <a:ea typeface="+mn-ea"/>
          <a:cs typeface="+mn-cs"/>
        </a:defRPr>
      </a:lvl5pPr>
      <a:lvl6pPr marL="1285875" algn="l" defTabSz="514350" rtl="0" eaLnBrk="1" latinLnBrk="0" hangingPunct="1">
        <a:defRPr sz="1013" kern="1200">
          <a:solidFill>
            <a:schemeClr val="tx1"/>
          </a:solidFill>
          <a:latin typeface="+mn-lt"/>
          <a:ea typeface="+mn-ea"/>
          <a:cs typeface="+mn-cs"/>
        </a:defRPr>
      </a:lvl6pPr>
      <a:lvl7pPr marL="1543050" algn="l" defTabSz="514350" rtl="0" eaLnBrk="1" latinLnBrk="0" hangingPunct="1">
        <a:defRPr sz="1013" kern="1200">
          <a:solidFill>
            <a:schemeClr val="tx1"/>
          </a:solidFill>
          <a:latin typeface="+mn-lt"/>
          <a:ea typeface="+mn-ea"/>
          <a:cs typeface="+mn-cs"/>
        </a:defRPr>
      </a:lvl7pPr>
      <a:lvl8pPr marL="1800225" algn="l" defTabSz="514350" rtl="0" eaLnBrk="1" latinLnBrk="0" hangingPunct="1">
        <a:defRPr sz="1013" kern="1200">
          <a:solidFill>
            <a:schemeClr val="tx1"/>
          </a:solidFill>
          <a:latin typeface="+mn-lt"/>
          <a:ea typeface="+mn-ea"/>
          <a:cs typeface="+mn-cs"/>
        </a:defRPr>
      </a:lvl8pPr>
      <a:lvl9pPr marL="2057400" algn="l" defTabSz="514350" rtl="0" eaLnBrk="1" latinLnBrk="0" hangingPunct="1">
        <a:defRPr sz="1013" kern="1200">
          <a:solidFill>
            <a:schemeClr val="tx1"/>
          </a:solidFill>
          <a:latin typeface="+mn-lt"/>
          <a:ea typeface="+mn-ea"/>
          <a:cs typeface="+mn-cs"/>
        </a:defRPr>
      </a:lvl9pPr>
    </p:otherStyle>
  </p:txStyles>
  <p:extLst>
    <p:ext uri="{27BBF7A9-308A-43DC-89C8-2F10F3537804}">
      <p15:sldGuideLst xmlns:p15="http://schemas.microsoft.com/office/powerpoint/2012/main">
        <p15:guide id="1" pos="7512">
          <p15:clr>
            <a:srgbClr val="5ACBF0"/>
          </p15:clr>
        </p15:guide>
        <p15:guide id="2" pos="12971">
          <p15:clr>
            <a:srgbClr val="5ACBF0"/>
          </p15:clr>
        </p15:guide>
        <p15:guide id="3" pos="168">
          <p15:clr>
            <a:srgbClr val="5ACBF0"/>
          </p15:clr>
        </p15:guide>
        <p15:guide id="4" orient="horz" pos="624">
          <p15:clr>
            <a:srgbClr val="F26B43"/>
          </p15:clr>
        </p15:guide>
        <p15:guide id="5" orient="horz" pos="583">
          <p15:clr>
            <a:srgbClr val="F26B43"/>
          </p15:clr>
        </p15:guide>
        <p15:guide id="6" orient="horz" pos="4176">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gradFill flip="none" rotWithShape="1">
          <a:gsLst>
            <a:gs pos="87000">
              <a:schemeClr val="tx2"/>
            </a:gs>
            <a:gs pos="90000">
              <a:schemeClr val="tx2"/>
            </a:gs>
            <a:gs pos="98000">
              <a:schemeClr val="bg1">
                <a:lumMod val="40000"/>
                <a:lumOff val="60000"/>
              </a:schemeClr>
            </a:gs>
          </a:gsLst>
          <a:path path="circle">
            <a:fillToRect l="100000" t="100000"/>
          </a:path>
          <a:tileRect r="-100000" b="-100000"/>
        </a:gradFill>
        <a:effectLst/>
      </p:bgPr>
    </p:bg>
    <p:spTree>
      <p:nvGrpSpPr>
        <p:cNvPr id="1" name=""/>
        <p:cNvGrpSpPr/>
        <p:nvPr/>
      </p:nvGrpSpPr>
      <p:grpSpPr>
        <a:xfrm>
          <a:off x="0" y="0"/>
          <a:ext cx="0" cy="0"/>
          <a:chOff x="0" y="0"/>
          <a:chExt cx="0" cy="0"/>
        </a:xfrm>
      </p:grpSpPr>
      <p:sp>
        <p:nvSpPr>
          <p:cNvPr id="4099" name="Title Placeholder 1"/>
          <p:cNvSpPr>
            <a:spLocks noGrp="1"/>
          </p:cNvSpPr>
          <p:nvPr>
            <p:ph type="title"/>
          </p:nvPr>
        </p:nvSpPr>
        <p:spPr bwMode="auto">
          <a:xfrm>
            <a:off x="948366" y="128981"/>
            <a:ext cx="10386814" cy="832920"/>
          </a:xfrm>
          <a:prstGeom prst="rect">
            <a:avLst/>
          </a:prstGeom>
          <a:noFill/>
          <a:ln w="9525">
            <a:noFill/>
            <a:miter lim="800000"/>
            <a:headEnd/>
            <a:tailEnd/>
          </a:ln>
        </p:spPr>
        <p:txBody>
          <a:bodyPr vert="horz" wrap="square" lIns="45720" tIns="0" rIns="45720" bIns="0" numCol="1" anchor="ctr" anchorCtr="0" compatLnSpc="1">
            <a:prstTxWarp prst="textNoShape">
              <a:avLst/>
            </a:prstTxWarp>
          </a:bodyPr>
          <a:lstStyle/>
          <a:p>
            <a:pPr lvl="0"/>
            <a:r>
              <a:rPr lang="en-US" dirty="0"/>
              <a:t>Click to edit Master title slide</a:t>
            </a:r>
          </a:p>
        </p:txBody>
      </p:sp>
      <p:sp>
        <p:nvSpPr>
          <p:cNvPr id="1030" name="Text Placeholder 2"/>
          <p:cNvSpPr>
            <a:spLocks noGrp="1"/>
          </p:cNvSpPr>
          <p:nvPr>
            <p:ph type="body" idx="1"/>
          </p:nvPr>
        </p:nvSpPr>
        <p:spPr bwMode="auto">
          <a:xfrm>
            <a:off x="266700" y="1028700"/>
            <a:ext cx="11658600" cy="56007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1033" name="Picture 6"/>
          <p:cNvPicPr>
            <a:picLocks noChangeAspect="1"/>
          </p:cNvPicPr>
          <p:nvPr/>
        </p:nvPicPr>
        <p:blipFill>
          <a:blip r:embed="rId29"/>
          <a:srcRect/>
          <a:stretch>
            <a:fillRect/>
          </a:stretch>
        </p:blipFill>
        <p:spPr bwMode="auto">
          <a:xfrm>
            <a:off x="6079067" y="3416309"/>
            <a:ext cx="25400" cy="3175"/>
          </a:xfrm>
          <a:prstGeom prst="rect">
            <a:avLst/>
          </a:prstGeom>
          <a:noFill/>
          <a:ln w="9525">
            <a:noFill/>
            <a:miter lim="800000"/>
            <a:headEnd/>
            <a:tailEnd/>
          </a:ln>
        </p:spPr>
      </p:pic>
      <p:sp>
        <p:nvSpPr>
          <p:cNvPr id="5" name="Text Box 14">
            <a:extLst>
              <a:ext uri="{FF2B5EF4-FFF2-40B4-BE49-F238E27FC236}">
                <a16:creationId xmlns:a16="http://schemas.microsoft.com/office/drawing/2014/main" id="{8E9D0075-D2A3-A5CC-4256-B31D3D5E4FF4}"/>
              </a:ext>
            </a:extLst>
          </p:cNvPr>
          <p:cNvSpPr txBox="1">
            <a:spLocks noChangeArrowheads="1"/>
          </p:cNvSpPr>
          <p:nvPr userDrawn="1"/>
        </p:nvSpPr>
        <p:spPr bwMode="auto">
          <a:xfrm>
            <a:off x="11375588" y="132577"/>
            <a:ext cx="548640" cy="169277"/>
          </a:xfrm>
          <a:prstGeom prst="rect">
            <a:avLst/>
          </a:prstGeom>
          <a:noFill/>
          <a:ln w="9525">
            <a:noFill/>
            <a:miter lim="800000"/>
            <a:headEnd/>
            <a:tailEnd/>
          </a:ln>
          <a:effectLst/>
        </p:spPr>
        <p:txBody>
          <a:bodyPr wrap="square" tIns="0" rIns="0" bIns="0">
            <a:spAutoFit/>
          </a:bodyPr>
          <a:lstStyle/>
          <a:p>
            <a:pPr algn="r">
              <a:spcBef>
                <a:spcPct val="50000"/>
              </a:spcBef>
              <a:defRPr/>
            </a:pPr>
            <a:fld id="{99D903CA-8EC9-4EB0-B4F7-7D6D89967A95}" type="slidenum">
              <a:rPr lang="en-US" sz="1100" b="0" baseline="0" smtClean="0"/>
              <a:pPr algn="r">
                <a:spcBef>
                  <a:spcPct val="50000"/>
                </a:spcBef>
                <a:defRPr/>
              </a:pPr>
              <a:t>‹#›</a:t>
            </a:fld>
            <a:endParaRPr lang="en-US" sz="1100" b="0" baseline="0" dirty="0"/>
          </a:p>
        </p:txBody>
      </p:sp>
      <p:sp>
        <p:nvSpPr>
          <p:cNvPr id="6" name="Date Placeholder 4">
            <a:extLst>
              <a:ext uri="{FF2B5EF4-FFF2-40B4-BE49-F238E27FC236}">
                <a16:creationId xmlns:a16="http://schemas.microsoft.com/office/drawing/2014/main" id="{654CE446-4257-6BEB-B6A7-C36A4CB84617}"/>
              </a:ext>
            </a:extLst>
          </p:cNvPr>
          <p:cNvSpPr>
            <a:spLocks noGrp="1"/>
          </p:cNvSpPr>
          <p:nvPr>
            <p:ph type="dt" sz="half" idx="2"/>
          </p:nvPr>
        </p:nvSpPr>
        <p:spPr>
          <a:xfrm>
            <a:off x="8842515" y="6653150"/>
            <a:ext cx="3081713" cy="137160"/>
          </a:xfrm>
          <a:prstGeom prst="rect">
            <a:avLst/>
          </a:prstGeom>
        </p:spPr>
        <p:txBody>
          <a:bodyPr anchor="ctr"/>
          <a:lstStyle>
            <a:lvl1pPr algn="r">
              <a:defRPr sz="900">
                <a:solidFill>
                  <a:schemeClr val="tx1">
                    <a:lumMod val="75000"/>
                    <a:lumOff val="25000"/>
                  </a:schemeClr>
                </a:solidFill>
              </a:defRPr>
            </a:lvl1pPr>
          </a:lstStyle>
          <a:p>
            <a:endParaRPr lang="en-US" dirty="0"/>
          </a:p>
        </p:txBody>
      </p:sp>
      <p:sp>
        <p:nvSpPr>
          <p:cNvPr id="7" name="Footer Placeholder 3">
            <a:extLst>
              <a:ext uri="{FF2B5EF4-FFF2-40B4-BE49-F238E27FC236}">
                <a16:creationId xmlns:a16="http://schemas.microsoft.com/office/drawing/2014/main" id="{BB31B321-C66F-1A23-694D-DF5296341D94}"/>
              </a:ext>
            </a:extLst>
          </p:cNvPr>
          <p:cNvSpPr>
            <a:spLocks noGrp="1"/>
          </p:cNvSpPr>
          <p:nvPr>
            <p:ph type="ftr" sz="quarter" idx="3"/>
          </p:nvPr>
        </p:nvSpPr>
        <p:spPr>
          <a:xfrm>
            <a:off x="266700" y="6653150"/>
            <a:ext cx="2901373" cy="137160"/>
          </a:xfrm>
          <a:prstGeom prst="rect">
            <a:avLst/>
          </a:prstGeom>
        </p:spPr>
        <p:txBody>
          <a:bodyPr anchor="ctr"/>
          <a:lstStyle>
            <a:lvl1pPr>
              <a:defRPr sz="900">
                <a:solidFill>
                  <a:schemeClr val="tx1">
                    <a:lumMod val="75000"/>
                    <a:lumOff val="25000"/>
                  </a:schemeClr>
                </a:solidFill>
              </a:defRPr>
            </a:lvl1pPr>
          </a:lstStyle>
          <a:p>
            <a:endParaRPr lang="en-US" dirty="0"/>
          </a:p>
        </p:txBody>
      </p:sp>
      <p:pic>
        <p:nvPicPr>
          <p:cNvPr id="9" name="Picture 8" descr="A red and white sign&#10;&#10;Description automatically generated with medium confidence">
            <a:extLst>
              <a:ext uri="{FF2B5EF4-FFF2-40B4-BE49-F238E27FC236}">
                <a16:creationId xmlns:a16="http://schemas.microsoft.com/office/drawing/2014/main" id="{9C47990B-ED32-7041-7CE6-379DC0F77AAE}"/>
              </a:ext>
            </a:extLst>
          </p:cNvPr>
          <p:cNvPicPr>
            <a:picLocks noChangeAspect="1"/>
          </p:cNvPicPr>
          <p:nvPr userDrawn="1"/>
        </p:nvPicPr>
        <p:blipFill>
          <a:blip r:embed="rId30"/>
          <a:stretch>
            <a:fillRect/>
          </a:stretch>
        </p:blipFill>
        <p:spPr>
          <a:xfrm>
            <a:off x="11309075" y="319470"/>
            <a:ext cx="681666" cy="451942"/>
          </a:xfrm>
          <a:prstGeom prst="rect">
            <a:avLst/>
          </a:prstGeom>
        </p:spPr>
      </p:pic>
      <p:pic>
        <p:nvPicPr>
          <p:cNvPr id="2" name="Picture 1" descr="A picture containing text, clipart&#10;&#10;Description automatically generated">
            <a:extLst>
              <a:ext uri="{FF2B5EF4-FFF2-40B4-BE49-F238E27FC236}">
                <a16:creationId xmlns:a16="http://schemas.microsoft.com/office/drawing/2014/main" id="{A03C655F-18AF-780C-F994-802A30EEA9EF}"/>
              </a:ext>
            </a:extLst>
          </p:cNvPr>
          <p:cNvPicPr>
            <a:picLocks noChangeAspect="1"/>
          </p:cNvPicPr>
          <p:nvPr userDrawn="1"/>
        </p:nvPicPr>
        <p:blipFill>
          <a:blip r:embed="rId31"/>
          <a:stretch>
            <a:fillRect/>
          </a:stretch>
        </p:blipFill>
        <p:spPr>
          <a:xfrm>
            <a:off x="266700" y="113697"/>
            <a:ext cx="644814" cy="811816"/>
          </a:xfrm>
          <a:prstGeom prst="rect">
            <a:avLst/>
          </a:prstGeom>
        </p:spPr>
      </p:pic>
      <p:sp>
        <p:nvSpPr>
          <p:cNvPr id="3" name="Rectangle 2">
            <a:extLst>
              <a:ext uri="{FF2B5EF4-FFF2-40B4-BE49-F238E27FC236}">
                <a16:creationId xmlns:a16="http://schemas.microsoft.com/office/drawing/2014/main" id="{39720D12-0BDE-1075-1F74-CB008D4B402C}"/>
              </a:ext>
            </a:extLst>
          </p:cNvPr>
          <p:cNvSpPr/>
          <p:nvPr userDrawn="1"/>
        </p:nvSpPr>
        <p:spPr>
          <a:xfrm>
            <a:off x="0" y="0"/>
            <a:ext cx="12192000" cy="6858000"/>
          </a:xfrm>
          <a:prstGeom prst="rect">
            <a:avLst/>
          </a:prstGeom>
          <a:noFill/>
          <a:ln w="76200">
            <a:solidFill>
              <a:schemeClr val="bg2">
                <a:lumMod val="90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840725888"/>
      </p:ext>
    </p:extLst>
  </p:cSld>
  <p:clrMap bg1="lt1" tx1="dk1" bg2="lt2" tx2="dk2" accent1="accent1" accent2="accent2" accent3="accent3" accent4="accent4" accent5="accent5" accent6="accent6" hlink="hlink" folHlink="folHlink"/>
  <p:sldLayoutIdLst>
    <p:sldLayoutId id="2147484052" r:id="rId1"/>
    <p:sldLayoutId id="2147484053" r:id="rId2"/>
    <p:sldLayoutId id="2147484054" r:id="rId3"/>
    <p:sldLayoutId id="2147484055" r:id="rId4"/>
    <p:sldLayoutId id="2147484056" r:id="rId5"/>
    <p:sldLayoutId id="2147484057" r:id="rId6"/>
    <p:sldLayoutId id="2147484058" r:id="rId7"/>
    <p:sldLayoutId id="2147484059" r:id="rId8"/>
    <p:sldLayoutId id="2147484060" r:id="rId9"/>
    <p:sldLayoutId id="2147484061" r:id="rId10"/>
    <p:sldLayoutId id="2147484062" r:id="rId11"/>
    <p:sldLayoutId id="2147484063" r:id="rId12"/>
    <p:sldLayoutId id="2147484064" r:id="rId13"/>
    <p:sldLayoutId id="2147484065" r:id="rId14"/>
    <p:sldLayoutId id="2147484066" r:id="rId15"/>
    <p:sldLayoutId id="2147484067" r:id="rId16"/>
    <p:sldLayoutId id="2147484068" r:id="rId17"/>
    <p:sldLayoutId id="2147484069" r:id="rId18"/>
    <p:sldLayoutId id="2147484070" r:id="rId19"/>
    <p:sldLayoutId id="2147484071" r:id="rId20"/>
    <p:sldLayoutId id="2147484072" r:id="rId21"/>
    <p:sldLayoutId id="2147484073" r:id="rId22"/>
    <p:sldLayoutId id="2147484074" r:id="rId23"/>
    <p:sldLayoutId id="2147484075" r:id="rId24"/>
    <p:sldLayoutId id="2147484076" r:id="rId25"/>
    <p:sldLayoutId id="2147484077" r:id="rId26"/>
    <p:sldLayoutId id="2147484078" r:id="rId27"/>
  </p:sldLayoutIdLst>
  <p:hf hdr="0" dt="0"/>
  <p:txStyles>
    <p:titleStyle>
      <a:lvl1pPr algn="l" rtl="0" eaLnBrk="1" fontAlgn="base" hangingPunct="1">
        <a:spcBef>
          <a:spcPct val="0"/>
        </a:spcBef>
        <a:spcAft>
          <a:spcPct val="0"/>
        </a:spcAft>
        <a:defRPr sz="3200" b="1" kern="1200" cap="all">
          <a:solidFill>
            <a:schemeClr val="tx1">
              <a:lumMod val="90000"/>
              <a:lumOff val="10000"/>
            </a:schemeClr>
          </a:solidFill>
          <a:latin typeface="Arial" pitchFamily="34" charset="0"/>
          <a:ea typeface="ＭＳ Ｐゴシック" charset="0"/>
          <a:cs typeface="Arial" pitchFamily="34" charset="0"/>
        </a:defRPr>
      </a:lvl1pPr>
      <a:lvl2pPr algn="l" rtl="0" eaLnBrk="1" fontAlgn="base" hangingPunct="1">
        <a:spcBef>
          <a:spcPct val="0"/>
        </a:spcBef>
        <a:spcAft>
          <a:spcPct val="0"/>
        </a:spcAft>
        <a:defRPr sz="1350" b="1">
          <a:solidFill>
            <a:srgbClr val="978473"/>
          </a:solidFill>
          <a:latin typeface="Arial" charset="0"/>
          <a:ea typeface="ＭＳ Ｐゴシック" charset="0"/>
          <a:cs typeface="Arial" charset="0"/>
        </a:defRPr>
      </a:lvl2pPr>
      <a:lvl3pPr algn="l" rtl="0" eaLnBrk="1" fontAlgn="base" hangingPunct="1">
        <a:spcBef>
          <a:spcPct val="0"/>
        </a:spcBef>
        <a:spcAft>
          <a:spcPct val="0"/>
        </a:spcAft>
        <a:defRPr sz="1350" b="1">
          <a:solidFill>
            <a:srgbClr val="978473"/>
          </a:solidFill>
          <a:latin typeface="Arial" charset="0"/>
          <a:ea typeface="ＭＳ Ｐゴシック" charset="0"/>
          <a:cs typeface="Arial" charset="0"/>
        </a:defRPr>
      </a:lvl3pPr>
      <a:lvl4pPr algn="l" rtl="0" eaLnBrk="1" fontAlgn="base" hangingPunct="1">
        <a:spcBef>
          <a:spcPct val="0"/>
        </a:spcBef>
        <a:spcAft>
          <a:spcPct val="0"/>
        </a:spcAft>
        <a:defRPr sz="1350" b="1">
          <a:solidFill>
            <a:srgbClr val="978473"/>
          </a:solidFill>
          <a:latin typeface="Arial" charset="0"/>
          <a:ea typeface="ＭＳ Ｐゴシック" charset="0"/>
          <a:cs typeface="Arial" charset="0"/>
        </a:defRPr>
      </a:lvl4pPr>
      <a:lvl5pPr algn="l" rtl="0" eaLnBrk="1" fontAlgn="base" hangingPunct="1">
        <a:spcBef>
          <a:spcPct val="0"/>
        </a:spcBef>
        <a:spcAft>
          <a:spcPct val="0"/>
        </a:spcAft>
        <a:defRPr sz="1350" b="1">
          <a:solidFill>
            <a:srgbClr val="978473"/>
          </a:solidFill>
          <a:latin typeface="Arial" charset="0"/>
          <a:ea typeface="ＭＳ Ｐゴシック" charset="0"/>
          <a:cs typeface="Arial" charset="0"/>
        </a:defRPr>
      </a:lvl5pPr>
      <a:lvl6pPr marL="257175" algn="l" rtl="0" eaLnBrk="1" fontAlgn="base" hangingPunct="1">
        <a:spcBef>
          <a:spcPct val="0"/>
        </a:spcBef>
        <a:spcAft>
          <a:spcPct val="0"/>
        </a:spcAft>
        <a:defRPr sz="2475">
          <a:solidFill>
            <a:schemeClr val="tx1"/>
          </a:solidFill>
          <a:latin typeface="Arial" charset="0"/>
          <a:cs typeface="Arial" charset="0"/>
        </a:defRPr>
      </a:lvl6pPr>
      <a:lvl7pPr marL="514350" algn="l" rtl="0" eaLnBrk="1" fontAlgn="base" hangingPunct="1">
        <a:spcBef>
          <a:spcPct val="0"/>
        </a:spcBef>
        <a:spcAft>
          <a:spcPct val="0"/>
        </a:spcAft>
        <a:defRPr sz="2475">
          <a:solidFill>
            <a:schemeClr val="tx1"/>
          </a:solidFill>
          <a:latin typeface="Arial" charset="0"/>
          <a:cs typeface="Arial" charset="0"/>
        </a:defRPr>
      </a:lvl7pPr>
      <a:lvl8pPr marL="771525" algn="l" rtl="0" eaLnBrk="1" fontAlgn="base" hangingPunct="1">
        <a:spcBef>
          <a:spcPct val="0"/>
        </a:spcBef>
        <a:spcAft>
          <a:spcPct val="0"/>
        </a:spcAft>
        <a:defRPr sz="2475">
          <a:solidFill>
            <a:schemeClr val="tx1"/>
          </a:solidFill>
          <a:latin typeface="Arial" charset="0"/>
          <a:cs typeface="Arial" charset="0"/>
        </a:defRPr>
      </a:lvl8pPr>
      <a:lvl9pPr marL="1028700" algn="l" rtl="0" eaLnBrk="1" fontAlgn="base" hangingPunct="1">
        <a:spcBef>
          <a:spcPct val="0"/>
        </a:spcBef>
        <a:spcAft>
          <a:spcPct val="0"/>
        </a:spcAft>
        <a:defRPr sz="2475">
          <a:solidFill>
            <a:schemeClr val="tx1"/>
          </a:solidFill>
          <a:latin typeface="Arial" charset="0"/>
          <a:cs typeface="Arial" charset="0"/>
        </a:defRPr>
      </a:lvl9pPr>
    </p:titleStyle>
    <p:bodyStyle>
      <a:lvl1pPr marL="0" indent="0" algn="l" rtl="0" eaLnBrk="1" fontAlgn="base" hangingPunct="1">
        <a:spcBef>
          <a:spcPts val="0"/>
        </a:spcBef>
        <a:spcAft>
          <a:spcPct val="0"/>
        </a:spcAft>
        <a:buFont typeface="Arial" pitchFamily="34" charset="0"/>
        <a:defRPr sz="2100" kern="1200">
          <a:solidFill>
            <a:schemeClr val="tx1">
              <a:lumMod val="90000"/>
              <a:lumOff val="10000"/>
            </a:schemeClr>
          </a:solidFill>
          <a:latin typeface="Arial" pitchFamily="34" charset="0"/>
          <a:ea typeface="ＭＳ Ｐゴシック" charset="0"/>
          <a:cs typeface="Arial" pitchFamily="34" charset="0"/>
        </a:defRPr>
      </a:lvl1pPr>
      <a:lvl2pPr marL="227013" indent="-227013" algn="l" rtl="0" eaLnBrk="1" fontAlgn="base" hangingPunct="1">
        <a:spcBef>
          <a:spcPts val="0"/>
        </a:spcBef>
        <a:spcAft>
          <a:spcPct val="0"/>
        </a:spcAft>
        <a:buFont typeface="Arial" pitchFamily="34" charset="0"/>
        <a:buChar char="–"/>
        <a:defRPr sz="2100" kern="1200">
          <a:solidFill>
            <a:schemeClr val="tx1">
              <a:lumMod val="90000"/>
              <a:lumOff val="10000"/>
            </a:schemeClr>
          </a:solidFill>
          <a:latin typeface="Arial" pitchFamily="34" charset="0"/>
          <a:ea typeface="Arial" charset="0"/>
          <a:cs typeface="Arial" pitchFamily="34" charset="0"/>
        </a:defRPr>
      </a:lvl2pPr>
      <a:lvl3pPr marL="461963" indent="-234950" algn="l" rtl="0" eaLnBrk="1" fontAlgn="base" hangingPunct="1">
        <a:spcBef>
          <a:spcPts val="0"/>
        </a:spcBef>
        <a:spcAft>
          <a:spcPct val="0"/>
        </a:spcAft>
        <a:buFont typeface="Arial" pitchFamily="34" charset="0"/>
        <a:buChar char="•"/>
        <a:defRPr sz="1500" kern="1200">
          <a:solidFill>
            <a:schemeClr val="tx1">
              <a:lumMod val="90000"/>
              <a:lumOff val="10000"/>
            </a:schemeClr>
          </a:solidFill>
          <a:latin typeface="Arial" pitchFamily="34" charset="0"/>
          <a:ea typeface="Arial" charset="0"/>
          <a:cs typeface="Arial" pitchFamily="34" charset="0"/>
        </a:defRPr>
      </a:lvl3pPr>
      <a:lvl4pPr marL="687388" indent="-225425" algn="l" rtl="0" eaLnBrk="1" fontAlgn="base" hangingPunct="1">
        <a:spcBef>
          <a:spcPts val="0"/>
        </a:spcBef>
        <a:spcAft>
          <a:spcPct val="0"/>
        </a:spcAft>
        <a:buFont typeface="Arial" pitchFamily="34" charset="0"/>
        <a:buChar char="–"/>
        <a:defRPr sz="1500" kern="1200">
          <a:solidFill>
            <a:schemeClr val="tx1">
              <a:lumMod val="90000"/>
              <a:lumOff val="10000"/>
            </a:schemeClr>
          </a:solidFill>
          <a:latin typeface="Arial" pitchFamily="34" charset="0"/>
          <a:ea typeface="Arial" charset="0"/>
          <a:cs typeface="Arial" pitchFamily="34" charset="0"/>
        </a:defRPr>
      </a:lvl4pPr>
      <a:lvl5pPr marL="914400" indent="-227013" algn="l" rtl="0" eaLnBrk="1" fontAlgn="base" hangingPunct="1">
        <a:spcBef>
          <a:spcPts val="0"/>
        </a:spcBef>
        <a:spcAft>
          <a:spcPct val="0"/>
        </a:spcAft>
        <a:buFont typeface="Arial" pitchFamily="34" charset="0"/>
        <a:buChar char="»"/>
        <a:defRPr sz="1500" kern="1200">
          <a:solidFill>
            <a:schemeClr val="tx1">
              <a:lumMod val="90000"/>
              <a:lumOff val="10000"/>
            </a:schemeClr>
          </a:solidFill>
          <a:latin typeface="Arial" pitchFamily="34" charset="0"/>
          <a:ea typeface="Arial" charset="0"/>
          <a:cs typeface="Arial" pitchFamily="34" charset="0"/>
        </a:defRPr>
      </a:lvl5pPr>
      <a:lvl6pPr marL="1414463" indent="-128588" algn="l" defTabSz="514350" rtl="0" eaLnBrk="1" latinLnBrk="0" hangingPunct="1">
        <a:spcBef>
          <a:spcPct val="20000"/>
        </a:spcBef>
        <a:buFont typeface="Arial" pitchFamily="34" charset="0"/>
        <a:buChar char="•"/>
        <a:defRPr sz="1125" kern="1200">
          <a:solidFill>
            <a:schemeClr val="tx1"/>
          </a:solidFill>
          <a:latin typeface="+mn-lt"/>
          <a:ea typeface="+mn-ea"/>
          <a:cs typeface="+mn-cs"/>
        </a:defRPr>
      </a:lvl6pPr>
      <a:lvl7pPr marL="1671638" indent="-128588" algn="l" defTabSz="514350" rtl="0" eaLnBrk="1" latinLnBrk="0" hangingPunct="1">
        <a:spcBef>
          <a:spcPct val="20000"/>
        </a:spcBef>
        <a:buFont typeface="Arial" pitchFamily="34" charset="0"/>
        <a:buChar char="•"/>
        <a:defRPr sz="1125" kern="1200">
          <a:solidFill>
            <a:schemeClr val="tx1"/>
          </a:solidFill>
          <a:latin typeface="+mn-lt"/>
          <a:ea typeface="+mn-ea"/>
          <a:cs typeface="+mn-cs"/>
        </a:defRPr>
      </a:lvl7pPr>
      <a:lvl8pPr marL="1928813" indent="-128588" algn="l" defTabSz="514350" rtl="0" eaLnBrk="1" latinLnBrk="0" hangingPunct="1">
        <a:spcBef>
          <a:spcPct val="20000"/>
        </a:spcBef>
        <a:buFont typeface="Arial" pitchFamily="34" charset="0"/>
        <a:buChar char="•"/>
        <a:defRPr sz="1125" kern="1200">
          <a:solidFill>
            <a:schemeClr val="tx1"/>
          </a:solidFill>
          <a:latin typeface="+mn-lt"/>
          <a:ea typeface="+mn-ea"/>
          <a:cs typeface="+mn-cs"/>
        </a:defRPr>
      </a:lvl8pPr>
      <a:lvl9pPr marL="2185988" indent="-128588" algn="l" defTabSz="514350" rtl="0" eaLnBrk="1" latinLnBrk="0" hangingPunct="1">
        <a:spcBef>
          <a:spcPct val="20000"/>
        </a:spcBef>
        <a:buFont typeface="Arial" pitchFamily="34" charset="0"/>
        <a:buChar char="•"/>
        <a:defRPr sz="1125" kern="1200">
          <a:solidFill>
            <a:schemeClr val="tx1"/>
          </a:solidFill>
          <a:latin typeface="+mn-lt"/>
          <a:ea typeface="+mn-ea"/>
          <a:cs typeface="+mn-cs"/>
        </a:defRPr>
      </a:lvl9pPr>
    </p:bodyStyle>
    <p:otherStyle>
      <a:defPPr>
        <a:defRPr lang="en-US"/>
      </a:defPPr>
      <a:lvl1pPr marL="0" algn="l" defTabSz="514350" rtl="0" eaLnBrk="1" latinLnBrk="0" hangingPunct="1">
        <a:defRPr sz="1013" kern="1200">
          <a:solidFill>
            <a:schemeClr val="tx1"/>
          </a:solidFill>
          <a:latin typeface="+mn-lt"/>
          <a:ea typeface="+mn-ea"/>
          <a:cs typeface="+mn-cs"/>
        </a:defRPr>
      </a:lvl1pPr>
      <a:lvl2pPr marL="257175" algn="l" defTabSz="514350" rtl="0" eaLnBrk="1" latinLnBrk="0" hangingPunct="1">
        <a:defRPr sz="1013" kern="1200">
          <a:solidFill>
            <a:schemeClr val="tx1"/>
          </a:solidFill>
          <a:latin typeface="+mn-lt"/>
          <a:ea typeface="+mn-ea"/>
          <a:cs typeface="+mn-cs"/>
        </a:defRPr>
      </a:lvl2pPr>
      <a:lvl3pPr marL="514350" algn="l" defTabSz="514350" rtl="0" eaLnBrk="1" latinLnBrk="0" hangingPunct="1">
        <a:defRPr sz="1013" kern="1200">
          <a:solidFill>
            <a:schemeClr val="tx1"/>
          </a:solidFill>
          <a:latin typeface="+mn-lt"/>
          <a:ea typeface="+mn-ea"/>
          <a:cs typeface="+mn-cs"/>
        </a:defRPr>
      </a:lvl3pPr>
      <a:lvl4pPr marL="771525" algn="l" defTabSz="514350" rtl="0" eaLnBrk="1" latinLnBrk="0" hangingPunct="1">
        <a:defRPr sz="1013" kern="1200">
          <a:solidFill>
            <a:schemeClr val="tx1"/>
          </a:solidFill>
          <a:latin typeface="+mn-lt"/>
          <a:ea typeface="+mn-ea"/>
          <a:cs typeface="+mn-cs"/>
        </a:defRPr>
      </a:lvl4pPr>
      <a:lvl5pPr marL="1028700" algn="l" defTabSz="514350" rtl="0" eaLnBrk="1" latinLnBrk="0" hangingPunct="1">
        <a:defRPr sz="1013" kern="1200">
          <a:solidFill>
            <a:schemeClr val="tx1"/>
          </a:solidFill>
          <a:latin typeface="+mn-lt"/>
          <a:ea typeface="+mn-ea"/>
          <a:cs typeface="+mn-cs"/>
        </a:defRPr>
      </a:lvl5pPr>
      <a:lvl6pPr marL="1285875" algn="l" defTabSz="514350" rtl="0" eaLnBrk="1" latinLnBrk="0" hangingPunct="1">
        <a:defRPr sz="1013" kern="1200">
          <a:solidFill>
            <a:schemeClr val="tx1"/>
          </a:solidFill>
          <a:latin typeface="+mn-lt"/>
          <a:ea typeface="+mn-ea"/>
          <a:cs typeface="+mn-cs"/>
        </a:defRPr>
      </a:lvl6pPr>
      <a:lvl7pPr marL="1543050" algn="l" defTabSz="514350" rtl="0" eaLnBrk="1" latinLnBrk="0" hangingPunct="1">
        <a:defRPr sz="1013" kern="1200">
          <a:solidFill>
            <a:schemeClr val="tx1"/>
          </a:solidFill>
          <a:latin typeface="+mn-lt"/>
          <a:ea typeface="+mn-ea"/>
          <a:cs typeface="+mn-cs"/>
        </a:defRPr>
      </a:lvl7pPr>
      <a:lvl8pPr marL="1800225" algn="l" defTabSz="514350" rtl="0" eaLnBrk="1" latinLnBrk="0" hangingPunct="1">
        <a:defRPr sz="1013" kern="1200">
          <a:solidFill>
            <a:schemeClr val="tx1"/>
          </a:solidFill>
          <a:latin typeface="+mn-lt"/>
          <a:ea typeface="+mn-ea"/>
          <a:cs typeface="+mn-cs"/>
        </a:defRPr>
      </a:lvl8pPr>
      <a:lvl9pPr marL="2057400" algn="l" defTabSz="514350" rtl="0" eaLnBrk="1" latinLnBrk="0" hangingPunct="1">
        <a:defRPr sz="1013" kern="1200">
          <a:solidFill>
            <a:schemeClr val="tx1"/>
          </a:solidFill>
          <a:latin typeface="+mn-lt"/>
          <a:ea typeface="+mn-ea"/>
          <a:cs typeface="+mn-cs"/>
        </a:defRPr>
      </a:lvl9pPr>
    </p:otherStyle>
  </p:txStyles>
  <p:extLst>
    <p:ext uri="{27BBF7A9-308A-43DC-89C8-2F10F3537804}">
      <p15:sldGuideLst xmlns:p15="http://schemas.microsoft.com/office/powerpoint/2012/main">
        <p15:guide id="1" pos="7512">
          <p15:clr>
            <a:srgbClr val="5ACBF0"/>
          </p15:clr>
        </p15:guide>
        <p15:guide id="2" pos="12971">
          <p15:clr>
            <a:srgbClr val="5ACBF0"/>
          </p15:clr>
        </p15:guide>
        <p15:guide id="3" pos="168">
          <p15:clr>
            <a:srgbClr val="5ACBF0"/>
          </p15:clr>
        </p15:guide>
        <p15:guide id="4" orient="horz" pos="624">
          <p15:clr>
            <a:srgbClr val="F26B43"/>
          </p15:clr>
        </p15:guide>
        <p15:guide id="5" orient="horz" pos="583">
          <p15:clr>
            <a:srgbClr val="F26B43"/>
          </p15:clr>
        </p15:guide>
        <p15:guide id="6" orient="horz" pos="4176">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gradFill flip="none" rotWithShape="1">
          <a:gsLst>
            <a:gs pos="87000">
              <a:schemeClr val="tx2"/>
            </a:gs>
            <a:gs pos="90000">
              <a:schemeClr val="tx2"/>
            </a:gs>
            <a:gs pos="98000">
              <a:schemeClr val="bg1">
                <a:lumMod val="40000"/>
                <a:lumOff val="60000"/>
              </a:schemeClr>
            </a:gs>
          </a:gsLst>
          <a:path path="circle">
            <a:fillToRect l="100000" t="100000"/>
          </a:path>
          <a:tileRect r="-100000" b="-100000"/>
        </a:grad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8809A6F4-437A-F5BC-A382-7E14CD1E36B7}"/>
              </a:ext>
            </a:extLst>
          </p:cNvPr>
          <p:cNvSpPr txBox="1"/>
          <p:nvPr userDrawn="1"/>
        </p:nvSpPr>
        <p:spPr>
          <a:xfrm>
            <a:off x="5862607" y="24910"/>
            <a:ext cx="466787" cy="216635"/>
          </a:xfrm>
          <a:prstGeom prst="rect">
            <a:avLst/>
          </a:prstGeom>
          <a:noFill/>
        </p:spPr>
        <p:txBody>
          <a:bodyPr wrap="square" lIns="0" tIns="0" rIns="0" bIns="0" rtlCol="0" anchor="b">
            <a:spAutoFit/>
          </a:bodyPr>
          <a:lstStyle/>
          <a:p>
            <a:pPr algn="ctr"/>
            <a:r>
              <a:rPr lang="en-US" sz="1400" b="1" dirty="0">
                <a:solidFill>
                  <a:srgbClr val="00B050"/>
                </a:solidFill>
              </a:rPr>
              <a:t>CUI</a:t>
            </a:r>
          </a:p>
        </p:txBody>
      </p:sp>
      <p:sp>
        <p:nvSpPr>
          <p:cNvPr id="4" name="TextBox 3">
            <a:extLst>
              <a:ext uri="{FF2B5EF4-FFF2-40B4-BE49-F238E27FC236}">
                <a16:creationId xmlns:a16="http://schemas.microsoft.com/office/drawing/2014/main" id="{901DB1F4-AA0B-D214-2C9A-AE809FF1F697}"/>
              </a:ext>
            </a:extLst>
          </p:cNvPr>
          <p:cNvSpPr txBox="1"/>
          <p:nvPr userDrawn="1"/>
        </p:nvSpPr>
        <p:spPr>
          <a:xfrm>
            <a:off x="5862607" y="6624203"/>
            <a:ext cx="466787" cy="216635"/>
          </a:xfrm>
          <a:prstGeom prst="rect">
            <a:avLst/>
          </a:prstGeom>
          <a:noFill/>
        </p:spPr>
        <p:txBody>
          <a:bodyPr wrap="square" lIns="0" tIns="0" rIns="0" bIns="0" rtlCol="0" anchor="b">
            <a:spAutoFit/>
          </a:bodyPr>
          <a:lstStyle/>
          <a:p>
            <a:pPr algn="ctr"/>
            <a:r>
              <a:rPr lang="en-US" sz="1400" b="1" dirty="0">
                <a:solidFill>
                  <a:srgbClr val="00B050"/>
                </a:solidFill>
              </a:rPr>
              <a:t>CUI</a:t>
            </a:r>
          </a:p>
        </p:txBody>
      </p:sp>
      <p:sp>
        <p:nvSpPr>
          <p:cNvPr id="4099" name="Title Placeholder 1"/>
          <p:cNvSpPr>
            <a:spLocks noGrp="1"/>
          </p:cNvSpPr>
          <p:nvPr>
            <p:ph type="title"/>
          </p:nvPr>
        </p:nvSpPr>
        <p:spPr bwMode="auto">
          <a:xfrm>
            <a:off x="948366" y="128981"/>
            <a:ext cx="10386814" cy="832920"/>
          </a:xfrm>
          <a:prstGeom prst="rect">
            <a:avLst/>
          </a:prstGeom>
          <a:noFill/>
          <a:ln w="9525">
            <a:noFill/>
            <a:miter lim="800000"/>
            <a:headEnd/>
            <a:tailEnd/>
          </a:ln>
        </p:spPr>
        <p:txBody>
          <a:bodyPr vert="horz" wrap="square" lIns="45720" tIns="0" rIns="45720" bIns="0" numCol="1" anchor="ctr" anchorCtr="0" compatLnSpc="1">
            <a:prstTxWarp prst="textNoShape">
              <a:avLst/>
            </a:prstTxWarp>
          </a:bodyPr>
          <a:lstStyle/>
          <a:p>
            <a:pPr lvl="0"/>
            <a:r>
              <a:rPr lang="en-US" dirty="0"/>
              <a:t>Click to edit Master title slide</a:t>
            </a:r>
          </a:p>
        </p:txBody>
      </p:sp>
      <p:sp>
        <p:nvSpPr>
          <p:cNvPr id="1030" name="Text Placeholder 2"/>
          <p:cNvSpPr>
            <a:spLocks noGrp="1"/>
          </p:cNvSpPr>
          <p:nvPr>
            <p:ph type="body" idx="1"/>
          </p:nvPr>
        </p:nvSpPr>
        <p:spPr bwMode="auto">
          <a:xfrm>
            <a:off x="266700" y="1028700"/>
            <a:ext cx="11658600" cy="56007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Box 14">
            <a:extLst>
              <a:ext uri="{FF2B5EF4-FFF2-40B4-BE49-F238E27FC236}">
                <a16:creationId xmlns:a16="http://schemas.microsoft.com/office/drawing/2014/main" id="{8E9D0075-D2A3-A5CC-4256-B31D3D5E4FF4}"/>
              </a:ext>
            </a:extLst>
          </p:cNvPr>
          <p:cNvSpPr txBox="1">
            <a:spLocks noChangeArrowheads="1"/>
          </p:cNvSpPr>
          <p:nvPr userDrawn="1"/>
        </p:nvSpPr>
        <p:spPr bwMode="auto">
          <a:xfrm>
            <a:off x="11375588" y="132577"/>
            <a:ext cx="548640" cy="169277"/>
          </a:xfrm>
          <a:prstGeom prst="rect">
            <a:avLst/>
          </a:prstGeom>
          <a:noFill/>
          <a:ln w="9525">
            <a:noFill/>
            <a:miter lim="800000"/>
            <a:headEnd/>
            <a:tailEnd/>
          </a:ln>
          <a:effectLst/>
        </p:spPr>
        <p:txBody>
          <a:bodyPr wrap="square" tIns="0" rIns="0" bIns="0">
            <a:spAutoFit/>
          </a:bodyPr>
          <a:lstStyle/>
          <a:p>
            <a:pPr algn="r">
              <a:spcBef>
                <a:spcPct val="50000"/>
              </a:spcBef>
              <a:defRPr/>
            </a:pPr>
            <a:fld id="{99D903CA-8EC9-4EB0-B4F7-7D6D89967A95}" type="slidenum">
              <a:rPr lang="en-US" sz="1100" b="0" baseline="0" smtClean="0"/>
              <a:pPr algn="r">
                <a:spcBef>
                  <a:spcPct val="50000"/>
                </a:spcBef>
                <a:defRPr/>
              </a:pPr>
              <a:t>‹#›</a:t>
            </a:fld>
            <a:endParaRPr lang="en-US" sz="1100" b="0" baseline="0" dirty="0"/>
          </a:p>
        </p:txBody>
      </p:sp>
      <p:sp>
        <p:nvSpPr>
          <p:cNvPr id="6" name="Date Placeholder 4">
            <a:extLst>
              <a:ext uri="{FF2B5EF4-FFF2-40B4-BE49-F238E27FC236}">
                <a16:creationId xmlns:a16="http://schemas.microsoft.com/office/drawing/2014/main" id="{654CE446-4257-6BEB-B6A7-C36A4CB84617}"/>
              </a:ext>
            </a:extLst>
          </p:cNvPr>
          <p:cNvSpPr>
            <a:spLocks noGrp="1"/>
          </p:cNvSpPr>
          <p:nvPr>
            <p:ph type="dt" sz="half" idx="2"/>
          </p:nvPr>
        </p:nvSpPr>
        <p:spPr>
          <a:xfrm>
            <a:off x="8842515" y="6653150"/>
            <a:ext cx="3081713" cy="137160"/>
          </a:xfrm>
          <a:prstGeom prst="rect">
            <a:avLst/>
          </a:prstGeom>
        </p:spPr>
        <p:txBody>
          <a:bodyPr anchor="ctr"/>
          <a:lstStyle>
            <a:lvl1pPr algn="r">
              <a:defRPr sz="900">
                <a:solidFill>
                  <a:schemeClr val="tx1">
                    <a:lumMod val="75000"/>
                    <a:lumOff val="25000"/>
                  </a:schemeClr>
                </a:solidFill>
              </a:defRPr>
            </a:lvl1pPr>
          </a:lstStyle>
          <a:p>
            <a:endParaRPr lang="en-US" dirty="0"/>
          </a:p>
        </p:txBody>
      </p:sp>
      <p:sp>
        <p:nvSpPr>
          <p:cNvPr id="7" name="Footer Placeholder 3">
            <a:extLst>
              <a:ext uri="{FF2B5EF4-FFF2-40B4-BE49-F238E27FC236}">
                <a16:creationId xmlns:a16="http://schemas.microsoft.com/office/drawing/2014/main" id="{BB31B321-C66F-1A23-694D-DF5296341D94}"/>
              </a:ext>
            </a:extLst>
          </p:cNvPr>
          <p:cNvSpPr>
            <a:spLocks noGrp="1"/>
          </p:cNvSpPr>
          <p:nvPr>
            <p:ph type="ftr" sz="quarter" idx="3"/>
          </p:nvPr>
        </p:nvSpPr>
        <p:spPr>
          <a:xfrm>
            <a:off x="266700" y="6653150"/>
            <a:ext cx="2901373" cy="137160"/>
          </a:xfrm>
          <a:prstGeom prst="rect">
            <a:avLst/>
          </a:prstGeom>
        </p:spPr>
        <p:txBody>
          <a:bodyPr anchor="ctr"/>
          <a:lstStyle>
            <a:lvl1pPr>
              <a:defRPr sz="900">
                <a:solidFill>
                  <a:schemeClr val="tx1">
                    <a:lumMod val="75000"/>
                    <a:lumOff val="25000"/>
                  </a:schemeClr>
                </a:solidFill>
              </a:defRPr>
            </a:lvl1pPr>
          </a:lstStyle>
          <a:p>
            <a:endParaRPr lang="en-US" dirty="0"/>
          </a:p>
        </p:txBody>
      </p:sp>
      <p:pic>
        <p:nvPicPr>
          <p:cNvPr id="9" name="Picture 8" descr="A red and white sign&#10;&#10;Description automatically generated with medium confidence">
            <a:extLst>
              <a:ext uri="{FF2B5EF4-FFF2-40B4-BE49-F238E27FC236}">
                <a16:creationId xmlns:a16="http://schemas.microsoft.com/office/drawing/2014/main" id="{9C47990B-ED32-7041-7CE6-379DC0F77AAE}"/>
              </a:ext>
            </a:extLst>
          </p:cNvPr>
          <p:cNvPicPr>
            <a:picLocks noChangeAspect="1"/>
          </p:cNvPicPr>
          <p:nvPr userDrawn="1"/>
        </p:nvPicPr>
        <p:blipFill>
          <a:blip r:embed="rId30"/>
          <a:stretch>
            <a:fillRect/>
          </a:stretch>
        </p:blipFill>
        <p:spPr>
          <a:xfrm>
            <a:off x="11309075" y="319470"/>
            <a:ext cx="681666" cy="451942"/>
          </a:xfrm>
          <a:prstGeom prst="rect">
            <a:avLst/>
          </a:prstGeom>
        </p:spPr>
      </p:pic>
      <p:pic>
        <p:nvPicPr>
          <p:cNvPr id="2" name="Picture 1" descr="A picture containing text, clipart&#10;&#10;Description automatically generated">
            <a:extLst>
              <a:ext uri="{FF2B5EF4-FFF2-40B4-BE49-F238E27FC236}">
                <a16:creationId xmlns:a16="http://schemas.microsoft.com/office/drawing/2014/main" id="{A03C655F-18AF-780C-F994-802A30EEA9EF}"/>
              </a:ext>
            </a:extLst>
          </p:cNvPr>
          <p:cNvPicPr>
            <a:picLocks noChangeAspect="1"/>
          </p:cNvPicPr>
          <p:nvPr userDrawn="1"/>
        </p:nvPicPr>
        <p:blipFill>
          <a:blip r:embed="rId31"/>
          <a:stretch>
            <a:fillRect/>
          </a:stretch>
        </p:blipFill>
        <p:spPr>
          <a:xfrm>
            <a:off x="266700" y="113697"/>
            <a:ext cx="644814" cy="811816"/>
          </a:xfrm>
          <a:prstGeom prst="rect">
            <a:avLst/>
          </a:prstGeom>
        </p:spPr>
      </p:pic>
      <p:sp>
        <p:nvSpPr>
          <p:cNvPr id="8" name="Rectangle 7">
            <a:extLst>
              <a:ext uri="{FF2B5EF4-FFF2-40B4-BE49-F238E27FC236}">
                <a16:creationId xmlns:a16="http://schemas.microsoft.com/office/drawing/2014/main" id="{7AD4339D-DBCA-B475-10A1-FBC7E6A007BD}"/>
              </a:ext>
            </a:extLst>
          </p:cNvPr>
          <p:cNvSpPr/>
          <p:nvPr userDrawn="1"/>
        </p:nvSpPr>
        <p:spPr>
          <a:xfrm>
            <a:off x="0" y="0"/>
            <a:ext cx="12192000" cy="6858000"/>
          </a:xfrm>
          <a:prstGeom prst="rect">
            <a:avLst/>
          </a:prstGeom>
          <a:noFill/>
          <a:ln w="76200">
            <a:solidFill>
              <a:schemeClr val="bg2">
                <a:lumMod val="90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8968281"/>
      </p:ext>
    </p:extLst>
  </p:cSld>
  <p:clrMap bg1="lt1" tx1="dk1" bg2="lt2" tx2="dk2" accent1="accent1" accent2="accent2" accent3="accent3" accent4="accent4" accent5="accent5" accent6="accent6" hlink="hlink" folHlink="folHlink"/>
  <p:sldLayoutIdLst>
    <p:sldLayoutId id="2147484082" r:id="rId1"/>
    <p:sldLayoutId id="2147484083" r:id="rId2"/>
    <p:sldLayoutId id="2147484084" r:id="rId3"/>
    <p:sldLayoutId id="2147484085" r:id="rId4"/>
    <p:sldLayoutId id="2147484086" r:id="rId5"/>
    <p:sldLayoutId id="2147484087" r:id="rId6"/>
    <p:sldLayoutId id="2147484088" r:id="rId7"/>
    <p:sldLayoutId id="2147484089" r:id="rId8"/>
    <p:sldLayoutId id="2147484090" r:id="rId9"/>
    <p:sldLayoutId id="2147484091" r:id="rId10"/>
    <p:sldLayoutId id="2147484092" r:id="rId11"/>
    <p:sldLayoutId id="2147484093" r:id="rId12"/>
    <p:sldLayoutId id="2147484094" r:id="rId13"/>
    <p:sldLayoutId id="2147484095" r:id="rId14"/>
    <p:sldLayoutId id="2147484096" r:id="rId15"/>
    <p:sldLayoutId id="2147484097" r:id="rId16"/>
    <p:sldLayoutId id="2147484098" r:id="rId17"/>
    <p:sldLayoutId id="2147484099" r:id="rId18"/>
    <p:sldLayoutId id="2147484139" r:id="rId19"/>
    <p:sldLayoutId id="2147484101" r:id="rId20"/>
    <p:sldLayoutId id="2147484102" r:id="rId21"/>
    <p:sldLayoutId id="2147484103" r:id="rId22"/>
    <p:sldLayoutId id="2147484104" r:id="rId23"/>
    <p:sldLayoutId id="2147484105" r:id="rId24"/>
    <p:sldLayoutId id="2147484106" r:id="rId25"/>
    <p:sldLayoutId id="2147484107" r:id="rId26"/>
    <p:sldLayoutId id="2147484108" r:id="rId27"/>
    <p:sldLayoutId id="2147484141" r:id="rId28"/>
  </p:sldLayoutIdLst>
  <p:hf hdr="0" dt="0"/>
  <p:txStyles>
    <p:titleStyle>
      <a:lvl1pPr algn="l" rtl="0" eaLnBrk="1" fontAlgn="base" hangingPunct="1">
        <a:spcBef>
          <a:spcPct val="0"/>
        </a:spcBef>
        <a:spcAft>
          <a:spcPct val="0"/>
        </a:spcAft>
        <a:defRPr sz="3200" b="1" kern="1200" cap="all">
          <a:solidFill>
            <a:schemeClr val="tx1">
              <a:lumMod val="90000"/>
              <a:lumOff val="10000"/>
            </a:schemeClr>
          </a:solidFill>
          <a:latin typeface="Arial" pitchFamily="34" charset="0"/>
          <a:ea typeface="ＭＳ Ｐゴシック" charset="0"/>
          <a:cs typeface="Arial" pitchFamily="34" charset="0"/>
        </a:defRPr>
      </a:lvl1pPr>
      <a:lvl2pPr algn="l" rtl="0" eaLnBrk="1" fontAlgn="base" hangingPunct="1">
        <a:spcBef>
          <a:spcPct val="0"/>
        </a:spcBef>
        <a:spcAft>
          <a:spcPct val="0"/>
        </a:spcAft>
        <a:defRPr sz="1350" b="1">
          <a:solidFill>
            <a:srgbClr val="978473"/>
          </a:solidFill>
          <a:latin typeface="Arial" charset="0"/>
          <a:ea typeface="ＭＳ Ｐゴシック" charset="0"/>
          <a:cs typeface="Arial" charset="0"/>
        </a:defRPr>
      </a:lvl2pPr>
      <a:lvl3pPr algn="l" rtl="0" eaLnBrk="1" fontAlgn="base" hangingPunct="1">
        <a:spcBef>
          <a:spcPct val="0"/>
        </a:spcBef>
        <a:spcAft>
          <a:spcPct val="0"/>
        </a:spcAft>
        <a:defRPr sz="1350" b="1">
          <a:solidFill>
            <a:srgbClr val="978473"/>
          </a:solidFill>
          <a:latin typeface="Arial" charset="0"/>
          <a:ea typeface="ＭＳ Ｐゴシック" charset="0"/>
          <a:cs typeface="Arial" charset="0"/>
        </a:defRPr>
      </a:lvl3pPr>
      <a:lvl4pPr algn="l" rtl="0" eaLnBrk="1" fontAlgn="base" hangingPunct="1">
        <a:spcBef>
          <a:spcPct val="0"/>
        </a:spcBef>
        <a:spcAft>
          <a:spcPct val="0"/>
        </a:spcAft>
        <a:defRPr sz="1350" b="1">
          <a:solidFill>
            <a:srgbClr val="978473"/>
          </a:solidFill>
          <a:latin typeface="Arial" charset="0"/>
          <a:ea typeface="ＭＳ Ｐゴシック" charset="0"/>
          <a:cs typeface="Arial" charset="0"/>
        </a:defRPr>
      </a:lvl4pPr>
      <a:lvl5pPr algn="l" rtl="0" eaLnBrk="1" fontAlgn="base" hangingPunct="1">
        <a:spcBef>
          <a:spcPct val="0"/>
        </a:spcBef>
        <a:spcAft>
          <a:spcPct val="0"/>
        </a:spcAft>
        <a:defRPr sz="1350" b="1">
          <a:solidFill>
            <a:srgbClr val="978473"/>
          </a:solidFill>
          <a:latin typeface="Arial" charset="0"/>
          <a:ea typeface="ＭＳ Ｐゴシック" charset="0"/>
          <a:cs typeface="Arial" charset="0"/>
        </a:defRPr>
      </a:lvl5pPr>
      <a:lvl6pPr marL="257175" algn="l" rtl="0" eaLnBrk="1" fontAlgn="base" hangingPunct="1">
        <a:spcBef>
          <a:spcPct val="0"/>
        </a:spcBef>
        <a:spcAft>
          <a:spcPct val="0"/>
        </a:spcAft>
        <a:defRPr sz="2475">
          <a:solidFill>
            <a:schemeClr val="tx1"/>
          </a:solidFill>
          <a:latin typeface="Arial" charset="0"/>
          <a:cs typeface="Arial" charset="0"/>
        </a:defRPr>
      </a:lvl6pPr>
      <a:lvl7pPr marL="514350" algn="l" rtl="0" eaLnBrk="1" fontAlgn="base" hangingPunct="1">
        <a:spcBef>
          <a:spcPct val="0"/>
        </a:spcBef>
        <a:spcAft>
          <a:spcPct val="0"/>
        </a:spcAft>
        <a:defRPr sz="2475">
          <a:solidFill>
            <a:schemeClr val="tx1"/>
          </a:solidFill>
          <a:latin typeface="Arial" charset="0"/>
          <a:cs typeface="Arial" charset="0"/>
        </a:defRPr>
      </a:lvl7pPr>
      <a:lvl8pPr marL="771525" algn="l" rtl="0" eaLnBrk="1" fontAlgn="base" hangingPunct="1">
        <a:spcBef>
          <a:spcPct val="0"/>
        </a:spcBef>
        <a:spcAft>
          <a:spcPct val="0"/>
        </a:spcAft>
        <a:defRPr sz="2475">
          <a:solidFill>
            <a:schemeClr val="tx1"/>
          </a:solidFill>
          <a:latin typeface="Arial" charset="0"/>
          <a:cs typeface="Arial" charset="0"/>
        </a:defRPr>
      </a:lvl8pPr>
      <a:lvl9pPr marL="1028700" algn="l" rtl="0" eaLnBrk="1" fontAlgn="base" hangingPunct="1">
        <a:spcBef>
          <a:spcPct val="0"/>
        </a:spcBef>
        <a:spcAft>
          <a:spcPct val="0"/>
        </a:spcAft>
        <a:defRPr sz="2475">
          <a:solidFill>
            <a:schemeClr val="tx1"/>
          </a:solidFill>
          <a:latin typeface="Arial" charset="0"/>
          <a:cs typeface="Arial" charset="0"/>
        </a:defRPr>
      </a:lvl9pPr>
    </p:titleStyle>
    <p:bodyStyle>
      <a:lvl1pPr marL="0" indent="0" algn="l" rtl="0" eaLnBrk="1" fontAlgn="base" hangingPunct="1">
        <a:spcBef>
          <a:spcPts val="0"/>
        </a:spcBef>
        <a:spcAft>
          <a:spcPct val="0"/>
        </a:spcAft>
        <a:buFont typeface="Arial" pitchFamily="34" charset="0"/>
        <a:defRPr sz="2100" kern="1200">
          <a:solidFill>
            <a:schemeClr val="tx1">
              <a:lumMod val="90000"/>
              <a:lumOff val="10000"/>
            </a:schemeClr>
          </a:solidFill>
          <a:latin typeface="Arial" pitchFamily="34" charset="0"/>
          <a:ea typeface="ＭＳ Ｐゴシック" charset="0"/>
          <a:cs typeface="Arial" pitchFamily="34" charset="0"/>
        </a:defRPr>
      </a:lvl1pPr>
      <a:lvl2pPr marL="227013" indent="-227013" algn="l" rtl="0" eaLnBrk="1" fontAlgn="base" hangingPunct="1">
        <a:spcBef>
          <a:spcPts val="0"/>
        </a:spcBef>
        <a:spcAft>
          <a:spcPct val="0"/>
        </a:spcAft>
        <a:buFont typeface="Arial" pitchFamily="34" charset="0"/>
        <a:buChar char="–"/>
        <a:defRPr sz="2100" kern="1200">
          <a:solidFill>
            <a:schemeClr val="tx1">
              <a:lumMod val="90000"/>
              <a:lumOff val="10000"/>
            </a:schemeClr>
          </a:solidFill>
          <a:latin typeface="Arial" pitchFamily="34" charset="0"/>
          <a:ea typeface="Arial" charset="0"/>
          <a:cs typeface="Arial" pitchFamily="34" charset="0"/>
        </a:defRPr>
      </a:lvl2pPr>
      <a:lvl3pPr marL="461963" indent="-234950" algn="l" rtl="0" eaLnBrk="1" fontAlgn="base" hangingPunct="1">
        <a:spcBef>
          <a:spcPts val="0"/>
        </a:spcBef>
        <a:spcAft>
          <a:spcPct val="0"/>
        </a:spcAft>
        <a:buFont typeface="Arial" pitchFamily="34" charset="0"/>
        <a:buChar char="•"/>
        <a:defRPr sz="1500" kern="1200">
          <a:solidFill>
            <a:schemeClr val="tx1">
              <a:lumMod val="90000"/>
              <a:lumOff val="10000"/>
            </a:schemeClr>
          </a:solidFill>
          <a:latin typeface="Arial" pitchFamily="34" charset="0"/>
          <a:ea typeface="Arial" charset="0"/>
          <a:cs typeface="Arial" pitchFamily="34" charset="0"/>
        </a:defRPr>
      </a:lvl3pPr>
      <a:lvl4pPr marL="687388" indent="-225425" algn="l" rtl="0" eaLnBrk="1" fontAlgn="base" hangingPunct="1">
        <a:spcBef>
          <a:spcPts val="0"/>
        </a:spcBef>
        <a:spcAft>
          <a:spcPct val="0"/>
        </a:spcAft>
        <a:buFont typeface="Arial" pitchFamily="34" charset="0"/>
        <a:buChar char="–"/>
        <a:defRPr sz="1500" kern="1200">
          <a:solidFill>
            <a:schemeClr val="tx1">
              <a:lumMod val="90000"/>
              <a:lumOff val="10000"/>
            </a:schemeClr>
          </a:solidFill>
          <a:latin typeface="Arial" pitchFamily="34" charset="0"/>
          <a:ea typeface="Arial" charset="0"/>
          <a:cs typeface="Arial" pitchFamily="34" charset="0"/>
        </a:defRPr>
      </a:lvl4pPr>
      <a:lvl5pPr marL="914400" indent="-227013" algn="l" rtl="0" eaLnBrk="1" fontAlgn="base" hangingPunct="1">
        <a:spcBef>
          <a:spcPts val="0"/>
        </a:spcBef>
        <a:spcAft>
          <a:spcPct val="0"/>
        </a:spcAft>
        <a:buFont typeface="Arial" pitchFamily="34" charset="0"/>
        <a:buChar char="»"/>
        <a:defRPr sz="1500" kern="1200">
          <a:solidFill>
            <a:schemeClr val="tx1">
              <a:lumMod val="90000"/>
              <a:lumOff val="10000"/>
            </a:schemeClr>
          </a:solidFill>
          <a:latin typeface="Arial" pitchFamily="34" charset="0"/>
          <a:ea typeface="Arial" charset="0"/>
          <a:cs typeface="Arial" pitchFamily="34" charset="0"/>
        </a:defRPr>
      </a:lvl5pPr>
      <a:lvl6pPr marL="1414463" indent="-128588" algn="l" defTabSz="514350" rtl="0" eaLnBrk="1" latinLnBrk="0" hangingPunct="1">
        <a:spcBef>
          <a:spcPct val="20000"/>
        </a:spcBef>
        <a:buFont typeface="Arial" pitchFamily="34" charset="0"/>
        <a:buChar char="•"/>
        <a:defRPr sz="1125" kern="1200">
          <a:solidFill>
            <a:schemeClr val="tx1"/>
          </a:solidFill>
          <a:latin typeface="+mn-lt"/>
          <a:ea typeface="+mn-ea"/>
          <a:cs typeface="+mn-cs"/>
        </a:defRPr>
      </a:lvl6pPr>
      <a:lvl7pPr marL="1671638" indent="-128588" algn="l" defTabSz="514350" rtl="0" eaLnBrk="1" latinLnBrk="0" hangingPunct="1">
        <a:spcBef>
          <a:spcPct val="20000"/>
        </a:spcBef>
        <a:buFont typeface="Arial" pitchFamily="34" charset="0"/>
        <a:buChar char="•"/>
        <a:defRPr sz="1125" kern="1200">
          <a:solidFill>
            <a:schemeClr val="tx1"/>
          </a:solidFill>
          <a:latin typeface="+mn-lt"/>
          <a:ea typeface="+mn-ea"/>
          <a:cs typeface="+mn-cs"/>
        </a:defRPr>
      </a:lvl7pPr>
      <a:lvl8pPr marL="1928813" indent="-128588" algn="l" defTabSz="514350" rtl="0" eaLnBrk="1" latinLnBrk="0" hangingPunct="1">
        <a:spcBef>
          <a:spcPct val="20000"/>
        </a:spcBef>
        <a:buFont typeface="Arial" pitchFamily="34" charset="0"/>
        <a:buChar char="•"/>
        <a:defRPr sz="1125" kern="1200">
          <a:solidFill>
            <a:schemeClr val="tx1"/>
          </a:solidFill>
          <a:latin typeface="+mn-lt"/>
          <a:ea typeface="+mn-ea"/>
          <a:cs typeface="+mn-cs"/>
        </a:defRPr>
      </a:lvl8pPr>
      <a:lvl9pPr marL="2185988" indent="-128588" algn="l" defTabSz="514350" rtl="0" eaLnBrk="1" latinLnBrk="0" hangingPunct="1">
        <a:spcBef>
          <a:spcPct val="20000"/>
        </a:spcBef>
        <a:buFont typeface="Arial" pitchFamily="34" charset="0"/>
        <a:buChar char="•"/>
        <a:defRPr sz="1125" kern="1200">
          <a:solidFill>
            <a:schemeClr val="tx1"/>
          </a:solidFill>
          <a:latin typeface="+mn-lt"/>
          <a:ea typeface="+mn-ea"/>
          <a:cs typeface="+mn-cs"/>
        </a:defRPr>
      </a:lvl9pPr>
    </p:bodyStyle>
    <p:otherStyle>
      <a:defPPr>
        <a:defRPr lang="en-US"/>
      </a:defPPr>
      <a:lvl1pPr marL="0" algn="l" defTabSz="514350" rtl="0" eaLnBrk="1" latinLnBrk="0" hangingPunct="1">
        <a:defRPr sz="1013" kern="1200">
          <a:solidFill>
            <a:schemeClr val="tx1"/>
          </a:solidFill>
          <a:latin typeface="+mn-lt"/>
          <a:ea typeface="+mn-ea"/>
          <a:cs typeface="+mn-cs"/>
        </a:defRPr>
      </a:lvl1pPr>
      <a:lvl2pPr marL="257175" algn="l" defTabSz="514350" rtl="0" eaLnBrk="1" latinLnBrk="0" hangingPunct="1">
        <a:defRPr sz="1013" kern="1200">
          <a:solidFill>
            <a:schemeClr val="tx1"/>
          </a:solidFill>
          <a:latin typeface="+mn-lt"/>
          <a:ea typeface="+mn-ea"/>
          <a:cs typeface="+mn-cs"/>
        </a:defRPr>
      </a:lvl2pPr>
      <a:lvl3pPr marL="514350" algn="l" defTabSz="514350" rtl="0" eaLnBrk="1" latinLnBrk="0" hangingPunct="1">
        <a:defRPr sz="1013" kern="1200">
          <a:solidFill>
            <a:schemeClr val="tx1"/>
          </a:solidFill>
          <a:latin typeface="+mn-lt"/>
          <a:ea typeface="+mn-ea"/>
          <a:cs typeface="+mn-cs"/>
        </a:defRPr>
      </a:lvl3pPr>
      <a:lvl4pPr marL="771525" algn="l" defTabSz="514350" rtl="0" eaLnBrk="1" latinLnBrk="0" hangingPunct="1">
        <a:defRPr sz="1013" kern="1200">
          <a:solidFill>
            <a:schemeClr val="tx1"/>
          </a:solidFill>
          <a:latin typeface="+mn-lt"/>
          <a:ea typeface="+mn-ea"/>
          <a:cs typeface="+mn-cs"/>
        </a:defRPr>
      </a:lvl4pPr>
      <a:lvl5pPr marL="1028700" algn="l" defTabSz="514350" rtl="0" eaLnBrk="1" latinLnBrk="0" hangingPunct="1">
        <a:defRPr sz="1013" kern="1200">
          <a:solidFill>
            <a:schemeClr val="tx1"/>
          </a:solidFill>
          <a:latin typeface="+mn-lt"/>
          <a:ea typeface="+mn-ea"/>
          <a:cs typeface="+mn-cs"/>
        </a:defRPr>
      </a:lvl5pPr>
      <a:lvl6pPr marL="1285875" algn="l" defTabSz="514350" rtl="0" eaLnBrk="1" latinLnBrk="0" hangingPunct="1">
        <a:defRPr sz="1013" kern="1200">
          <a:solidFill>
            <a:schemeClr val="tx1"/>
          </a:solidFill>
          <a:latin typeface="+mn-lt"/>
          <a:ea typeface="+mn-ea"/>
          <a:cs typeface="+mn-cs"/>
        </a:defRPr>
      </a:lvl6pPr>
      <a:lvl7pPr marL="1543050" algn="l" defTabSz="514350" rtl="0" eaLnBrk="1" latinLnBrk="0" hangingPunct="1">
        <a:defRPr sz="1013" kern="1200">
          <a:solidFill>
            <a:schemeClr val="tx1"/>
          </a:solidFill>
          <a:latin typeface="+mn-lt"/>
          <a:ea typeface="+mn-ea"/>
          <a:cs typeface="+mn-cs"/>
        </a:defRPr>
      </a:lvl7pPr>
      <a:lvl8pPr marL="1800225" algn="l" defTabSz="514350" rtl="0" eaLnBrk="1" latinLnBrk="0" hangingPunct="1">
        <a:defRPr sz="1013" kern="1200">
          <a:solidFill>
            <a:schemeClr val="tx1"/>
          </a:solidFill>
          <a:latin typeface="+mn-lt"/>
          <a:ea typeface="+mn-ea"/>
          <a:cs typeface="+mn-cs"/>
        </a:defRPr>
      </a:lvl8pPr>
      <a:lvl9pPr marL="2057400" algn="l" defTabSz="514350" rtl="0" eaLnBrk="1" latinLnBrk="0" hangingPunct="1">
        <a:defRPr sz="1013" kern="1200">
          <a:solidFill>
            <a:schemeClr val="tx1"/>
          </a:solidFill>
          <a:latin typeface="+mn-lt"/>
          <a:ea typeface="+mn-ea"/>
          <a:cs typeface="+mn-cs"/>
        </a:defRPr>
      </a:lvl9pPr>
    </p:otherStyle>
  </p:txStyles>
  <p:extLst>
    <p:ext uri="{27BBF7A9-308A-43DC-89C8-2F10F3537804}">
      <p15:sldGuideLst xmlns:p15="http://schemas.microsoft.com/office/powerpoint/2012/main">
        <p15:guide id="1" pos="7512">
          <p15:clr>
            <a:srgbClr val="5ACBF0"/>
          </p15:clr>
        </p15:guide>
        <p15:guide id="2" pos="12971">
          <p15:clr>
            <a:srgbClr val="5ACBF0"/>
          </p15:clr>
        </p15:guide>
        <p15:guide id="3" pos="168">
          <p15:clr>
            <a:srgbClr val="5ACBF0"/>
          </p15:clr>
        </p15:guide>
        <p15:guide id="4" orient="horz" pos="624">
          <p15:clr>
            <a:srgbClr val="F26B43"/>
          </p15:clr>
        </p15:guide>
        <p15:guide id="5" orient="horz" pos="583">
          <p15:clr>
            <a:srgbClr val="F26B43"/>
          </p15:clr>
        </p15:guide>
        <p15:guide id="6" orient="horz" pos="4176">
          <p15:clr>
            <a:srgbClr val="F26B43"/>
          </p15:clr>
        </p15:guide>
      </p15:sldGuideLst>
    </p:ext>
  </p:extLst>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gradFill flip="none" rotWithShape="1">
          <a:gsLst>
            <a:gs pos="85000">
              <a:schemeClr val="tx2"/>
            </a:gs>
            <a:gs pos="90000">
              <a:schemeClr val="tx2">
                <a:alpha val="35000"/>
              </a:schemeClr>
            </a:gs>
            <a:gs pos="95000">
              <a:schemeClr val="bg1">
                <a:lumMod val="40000"/>
                <a:lumOff val="60000"/>
              </a:schemeClr>
            </a:gs>
          </a:gsLst>
          <a:path path="circle">
            <a:fillToRect l="100000" t="100000"/>
          </a:path>
          <a:tileRect r="-100000" b="-100000"/>
        </a:gradFill>
        <a:effectLst/>
      </p:bgPr>
    </p:bg>
    <p:spTree>
      <p:nvGrpSpPr>
        <p:cNvPr id="1" name=""/>
        <p:cNvGrpSpPr/>
        <p:nvPr/>
      </p:nvGrpSpPr>
      <p:grpSpPr>
        <a:xfrm>
          <a:off x="0" y="0"/>
          <a:ext cx="0" cy="0"/>
          <a:chOff x="0" y="0"/>
          <a:chExt cx="0" cy="0"/>
        </a:xfrm>
      </p:grpSpPr>
      <p:sp>
        <p:nvSpPr>
          <p:cNvPr id="4099" name="Title Placeholder 1"/>
          <p:cNvSpPr>
            <a:spLocks noGrp="1"/>
          </p:cNvSpPr>
          <p:nvPr>
            <p:ph type="title"/>
          </p:nvPr>
        </p:nvSpPr>
        <p:spPr bwMode="auto">
          <a:xfrm>
            <a:off x="2160788" y="128981"/>
            <a:ext cx="9764511" cy="832920"/>
          </a:xfrm>
          <a:prstGeom prst="rect">
            <a:avLst/>
          </a:prstGeom>
          <a:noFill/>
          <a:ln w="9525">
            <a:noFill/>
            <a:miter lim="800000"/>
            <a:headEnd/>
            <a:tailEnd/>
          </a:ln>
        </p:spPr>
        <p:txBody>
          <a:bodyPr vert="horz" wrap="square" lIns="45720" tIns="0" rIns="0" bIns="0" numCol="1" anchor="ctr" anchorCtr="0" compatLnSpc="1">
            <a:prstTxWarp prst="textNoShape">
              <a:avLst/>
            </a:prstTxWarp>
          </a:bodyPr>
          <a:lstStyle/>
          <a:p>
            <a:pPr lvl="0"/>
            <a:r>
              <a:rPr lang="en-US" dirty="0"/>
              <a:t>Click to edit Master title slide</a:t>
            </a:r>
          </a:p>
        </p:txBody>
      </p:sp>
      <p:sp>
        <p:nvSpPr>
          <p:cNvPr id="1030" name="Text Placeholder 2"/>
          <p:cNvSpPr>
            <a:spLocks noGrp="1"/>
          </p:cNvSpPr>
          <p:nvPr>
            <p:ph type="body" idx="1"/>
          </p:nvPr>
        </p:nvSpPr>
        <p:spPr bwMode="auto">
          <a:xfrm>
            <a:off x="266700" y="1028700"/>
            <a:ext cx="11658600" cy="56007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1033" name="Picture 6"/>
          <p:cNvPicPr>
            <a:picLocks noChangeAspect="1"/>
          </p:cNvPicPr>
          <p:nvPr/>
        </p:nvPicPr>
        <p:blipFill>
          <a:blip r:embed="rId29"/>
          <a:srcRect/>
          <a:stretch>
            <a:fillRect/>
          </a:stretch>
        </p:blipFill>
        <p:spPr bwMode="auto">
          <a:xfrm>
            <a:off x="6079067" y="3416309"/>
            <a:ext cx="25400" cy="3175"/>
          </a:xfrm>
          <a:prstGeom prst="rect">
            <a:avLst/>
          </a:prstGeom>
          <a:noFill/>
          <a:ln w="9525">
            <a:noFill/>
            <a:miter lim="800000"/>
            <a:headEnd/>
            <a:tailEnd/>
          </a:ln>
        </p:spPr>
      </p:pic>
      <p:sp>
        <p:nvSpPr>
          <p:cNvPr id="5" name="Text Box 14">
            <a:extLst>
              <a:ext uri="{FF2B5EF4-FFF2-40B4-BE49-F238E27FC236}">
                <a16:creationId xmlns:a16="http://schemas.microsoft.com/office/drawing/2014/main" id="{8E9D0075-D2A3-A5CC-4256-B31D3D5E4FF4}"/>
              </a:ext>
            </a:extLst>
          </p:cNvPr>
          <p:cNvSpPr txBox="1">
            <a:spLocks noChangeArrowheads="1"/>
          </p:cNvSpPr>
          <p:nvPr userDrawn="1"/>
        </p:nvSpPr>
        <p:spPr bwMode="auto">
          <a:xfrm>
            <a:off x="11375588" y="132577"/>
            <a:ext cx="548640" cy="169277"/>
          </a:xfrm>
          <a:prstGeom prst="rect">
            <a:avLst/>
          </a:prstGeom>
          <a:noFill/>
          <a:ln w="9525">
            <a:noFill/>
            <a:miter lim="800000"/>
            <a:headEnd/>
            <a:tailEnd/>
          </a:ln>
          <a:effectLst/>
        </p:spPr>
        <p:txBody>
          <a:bodyPr wrap="square" tIns="0" rIns="0" bIns="0">
            <a:spAutoFit/>
          </a:bodyPr>
          <a:lstStyle/>
          <a:p>
            <a:pPr algn="r">
              <a:spcBef>
                <a:spcPct val="50000"/>
              </a:spcBef>
              <a:defRPr/>
            </a:pPr>
            <a:fld id="{99D903CA-8EC9-4EB0-B4F7-7D6D89967A95}" type="slidenum">
              <a:rPr lang="en-US" sz="1100" b="0" baseline="0" smtClean="0"/>
              <a:pPr algn="r">
                <a:spcBef>
                  <a:spcPct val="50000"/>
                </a:spcBef>
                <a:defRPr/>
              </a:pPr>
              <a:t>‹#›</a:t>
            </a:fld>
            <a:endParaRPr lang="en-US" sz="1100" b="0" baseline="0" dirty="0"/>
          </a:p>
        </p:txBody>
      </p:sp>
      <p:sp>
        <p:nvSpPr>
          <p:cNvPr id="6" name="Date Placeholder 4">
            <a:extLst>
              <a:ext uri="{FF2B5EF4-FFF2-40B4-BE49-F238E27FC236}">
                <a16:creationId xmlns:a16="http://schemas.microsoft.com/office/drawing/2014/main" id="{654CE446-4257-6BEB-B6A7-C36A4CB84617}"/>
              </a:ext>
            </a:extLst>
          </p:cNvPr>
          <p:cNvSpPr>
            <a:spLocks noGrp="1"/>
          </p:cNvSpPr>
          <p:nvPr>
            <p:ph type="dt" sz="half" idx="2"/>
          </p:nvPr>
        </p:nvSpPr>
        <p:spPr>
          <a:xfrm>
            <a:off x="8842515" y="6653150"/>
            <a:ext cx="3081713" cy="137160"/>
          </a:xfrm>
          <a:prstGeom prst="rect">
            <a:avLst/>
          </a:prstGeom>
        </p:spPr>
        <p:txBody>
          <a:bodyPr anchor="ctr"/>
          <a:lstStyle>
            <a:lvl1pPr algn="r">
              <a:defRPr sz="900">
                <a:solidFill>
                  <a:schemeClr val="tx1">
                    <a:lumMod val="75000"/>
                    <a:lumOff val="25000"/>
                  </a:schemeClr>
                </a:solidFill>
              </a:defRPr>
            </a:lvl1pPr>
          </a:lstStyle>
          <a:p>
            <a:endParaRPr lang="en-US" dirty="0"/>
          </a:p>
        </p:txBody>
      </p:sp>
      <p:sp>
        <p:nvSpPr>
          <p:cNvPr id="7" name="Footer Placeholder 3">
            <a:extLst>
              <a:ext uri="{FF2B5EF4-FFF2-40B4-BE49-F238E27FC236}">
                <a16:creationId xmlns:a16="http://schemas.microsoft.com/office/drawing/2014/main" id="{BB31B321-C66F-1A23-694D-DF5296341D94}"/>
              </a:ext>
            </a:extLst>
          </p:cNvPr>
          <p:cNvSpPr>
            <a:spLocks noGrp="1"/>
          </p:cNvSpPr>
          <p:nvPr>
            <p:ph type="ftr" sz="quarter" idx="3"/>
          </p:nvPr>
        </p:nvSpPr>
        <p:spPr>
          <a:xfrm>
            <a:off x="266700" y="6653150"/>
            <a:ext cx="2901373" cy="137160"/>
          </a:xfrm>
          <a:prstGeom prst="rect">
            <a:avLst/>
          </a:prstGeom>
        </p:spPr>
        <p:txBody>
          <a:bodyPr anchor="ctr"/>
          <a:lstStyle>
            <a:lvl1pPr>
              <a:defRPr sz="900">
                <a:solidFill>
                  <a:schemeClr val="tx1">
                    <a:lumMod val="75000"/>
                    <a:lumOff val="25000"/>
                  </a:schemeClr>
                </a:solidFill>
              </a:defRPr>
            </a:lvl1pPr>
          </a:lstStyle>
          <a:p>
            <a:endParaRPr lang="en-US" dirty="0"/>
          </a:p>
        </p:txBody>
      </p:sp>
      <p:sp>
        <p:nvSpPr>
          <p:cNvPr id="3" name="Rectangle 2">
            <a:extLst>
              <a:ext uri="{FF2B5EF4-FFF2-40B4-BE49-F238E27FC236}">
                <a16:creationId xmlns:a16="http://schemas.microsoft.com/office/drawing/2014/main" id="{39720D12-0BDE-1075-1F74-CB008D4B402C}"/>
              </a:ext>
            </a:extLst>
          </p:cNvPr>
          <p:cNvSpPr/>
          <p:nvPr userDrawn="1"/>
        </p:nvSpPr>
        <p:spPr>
          <a:xfrm>
            <a:off x="0" y="0"/>
            <a:ext cx="12192000" cy="6858000"/>
          </a:xfrm>
          <a:prstGeom prst="rect">
            <a:avLst/>
          </a:prstGeom>
          <a:noFill/>
          <a:ln w="76200">
            <a:solidFill>
              <a:schemeClr val="bg2">
                <a:lumMod val="90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pic>
        <p:nvPicPr>
          <p:cNvPr id="4" name="Picture 3">
            <a:extLst>
              <a:ext uri="{FF2B5EF4-FFF2-40B4-BE49-F238E27FC236}">
                <a16:creationId xmlns:a16="http://schemas.microsoft.com/office/drawing/2014/main" id="{81BE7C9B-9448-C381-7665-0C3594C2DD80}"/>
              </a:ext>
            </a:extLst>
          </p:cNvPr>
          <p:cNvPicPr>
            <a:picLocks noChangeAspect="1"/>
          </p:cNvPicPr>
          <p:nvPr userDrawn="1"/>
        </p:nvPicPr>
        <p:blipFill>
          <a:blip r:embed="rId30"/>
          <a:srcRect/>
          <a:stretch/>
        </p:blipFill>
        <p:spPr>
          <a:xfrm>
            <a:off x="190500" y="86740"/>
            <a:ext cx="1970289" cy="874270"/>
          </a:xfrm>
          <a:prstGeom prst="rect">
            <a:avLst/>
          </a:prstGeom>
        </p:spPr>
      </p:pic>
    </p:spTree>
    <p:extLst>
      <p:ext uri="{BB962C8B-B14F-4D97-AF65-F5344CB8AC3E}">
        <p14:creationId xmlns:p14="http://schemas.microsoft.com/office/powerpoint/2010/main" val="2884319183"/>
      </p:ext>
    </p:extLst>
  </p:cSld>
  <p:clrMap bg1="lt1" tx1="dk1" bg2="lt2" tx2="dk2" accent1="accent1" accent2="accent2" accent3="accent3" accent4="accent4" accent5="accent5" accent6="accent6" hlink="hlink" folHlink="folHlink"/>
  <p:sldLayoutIdLst>
    <p:sldLayoutId id="2147484111" r:id="rId1"/>
    <p:sldLayoutId id="2147484112" r:id="rId2"/>
    <p:sldLayoutId id="2147484113" r:id="rId3"/>
    <p:sldLayoutId id="2147484114" r:id="rId4"/>
    <p:sldLayoutId id="2147484115" r:id="rId5"/>
    <p:sldLayoutId id="2147484116" r:id="rId6"/>
    <p:sldLayoutId id="2147484117" r:id="rId7"/>
    <p:sldLayoutId id="2147484118" r:id="rId8"/>
    <p:sldLayoutId id="2147484119" r:id="rId9"/>
    <p:sldLayoutId id="2147484120" r:id="rId10"/>
    <p:sldLayoutId id="2147484121" r:id="rId11"/>
    <p:sldLayoutId id="2147484122" r:id="rId12"/>
    <p:sldLayoutId id="2147484123" r:id="rId13"/>
    <p:sldLayoutId id="2147484124" r:id="rId14"/>
    <p:sldLayoutId id="2147484125" r:id="rId15"/>
    <p:sldLayoutId id="2147484126" r:id="rId16"/>
    <p:sldLayoutId id="2147484127" r:id="rId17"/>
    <p:sldLayoutId id="2147484128" r:id="rId18"/>
    <p:sldLayoutId id="2147484140" r:id="rId19"/>
    <p:sldLayoutId id="2147484130" r:id="rId20"/>
    <p:sldLayoutId id="2147484131" r:id="rId21"/>
    <p:sldLayoutId id="2147484132" r:id="rId22"/>
    <p:sldLayoutId id="2147484133" r:id="rId23"/>
    <p:sldLayoutId id="2147484134" r:id="rId24"/>
    <p:sldLayoutId id="2147484135" r:id="rId25"/>
    <p:sldLayoutId id="2147484136" r:id="rId26"/>
    <p:sldLayoutId id="2147484137" r:id="rId27"/>
  </p:sldLayoutIdLst>
  <p:hf hdr="0" dt="0"/>
  <p:txStyles>
    <p:titleStyle>
      <a:lvl1pPr algn="l" rtl="0" eaLnBrk="1" fontAlgn="base" hangingPunct="1">
        <a:spcBef>
          <a:spcPct val="0"/>
        </a:spcBef>
        <a:spcAft>
          <a:spcPct val="0"/>
        </a:spcAft>
        <a:defRPr sz="3200" b="1" kern="1200" cap="all">
          <a:solidFill>
            <a:schemeClr val="tx1">
              <a:lumMod val="90000"/>
              <a:lumOff val="10000"/>
            </a:schemeClr>
          </a:solidFill>
          <a:latin typeface="Arial" pitchFamily="34" charset="0"/>
          <a:ea typeface="ＭＳ Ｐゴシック" charset="0"/>
          <a:cs typeface="Arial" pitchFamily="34" charset="0"/>
        </a:defRPr>
      </a:lvl1pPr>
      <a:lvl2pPr algn="l" rtl="0" eaLnBrk="1" fontAlgn="base" hangingPunct="1">
        <a:spcBef>
          <a:spcPct val="0"/>
        </a:spcBef>
        <a:spcAft>
          <a:spcPct val="0"/>
        </a:spcAft>
        <a:defRPr sz="1350" b="1">
          <a:solidFill>
            <a:srgbClr val="978473"/>
          </a:solidFill>
          <a:latin typeface="Arial" charset="0"/>
          <a:ea typeface="ＭＳ Ｐゴシック" charset="0"/>
          <a:cs typeface="Arial" charset="0"/>
        </a:defRPr>
      </a:lvl2pPr>
      <a:lvl3pPr algn="l" rtl="0" eaLnBrk="1" fontAlgn="base" hangingPunct="1">
        <a:spcBef>
          <a:spcPct val="0"/>
        </a:spcBef>
        <a:spcAft>
          <a:spcPct val="0"/>
        </a:spcAft>
        <a:defRPr sz="1350" b="1">
          <a:solidFill>
            <a:srgbClr val="978473"/>
          </a:solidFill>
          <a:latin typeface="Arial" charset="0"/>
          <a:ea typeface="ＭＳ Ｐゴシック" charset="0"/>
          <a:cs typeface="Arial" charset="0"/>
        </a:defRPr>
      </a:lvl3pPr>
      <a:lvl4pPr algn="l" rtl="0" eaLnBrk="1" fontAlgn="base" hangingPunct="1">
        <a:spcBef>
          <a:spcPct val="0"/>
        </a:spcBef>
        <a:spcAft>
          <a:spcPct val="0"/>
        </a:spcAft>
        <a:defRPr sz="1350" b="1">
          <a:solidFill>
            <a:srgbClr val="978473"/>
          </a:solidFill>
          <a:latin typeface="Arial" charset="0"/>
          <a:ea typeface="ＭＳ Ｐゴシック" charset="0"/>
          <a:cs typeface="Arial" charset="0"/>
        </a:defRPr>
      </a:lvl4pPr>
      <a:lvl5pPr algn="l" rtl="0" eaLnBrk="1" fontAlgn="base" hangingPunct="1">
        <a:spcBef>
          <a:spcPct val="0"/>
        </a:spcBef>
        <a:spcAft>
          <a:spcPct val="0"/>
        </a:spcAft>
        <a:defRPr sz="1350" b="1">
          <a:solidFill>
            <a:srgbClr val="978473"/>
          </a:solidFill>
          <a:latin typeface="Arial" charset="0"/>
          <a:ea typeface="ＭＳ Ｐゴシック" charset="0"/>
          <a:cs typeface="Arial" charset="0"/>
        </a:defRPr>
      </a:lvl5pPr>
      <a:lvl6pPr marL="257175" algn="l" rtl="0" eaLnBrk="1" fontAlgn="base" hangingPunct="1">
        <a:spcBef>
          <a:spcPct val="0"/>
        </a:spcBef>
        <a:spcAft>
          <a:spcPct val="0"/>
        </a:spcAft>
        <a:defRPr sz="2475">
          <a:solidFill>
            <a:schemeClr val="tx1"/>
          </a:solidFill>
          <a:latin typeface="Arial" charset="0"/>
          <a:cs typeface="Arial" charset="0"/>
        </a:defRPr>
      </a:lvl6pPr>
      <a:lvl7pPr marL="514350" algn="l" rtl="0" eaLnBrk="1" fontAlgn="base" hangingPunct="1">
        <a:spcBef>
          <a:spcPct val="0"/>
        </a:spcBef>
        <a:spcAft>
          <a:spcPct val="0"/>
        </a:spcAft>
        <a:defRPr sz="2475">
          <a:solidFill>
            <a:schemeClr val="tx1"/>
          </a:solidFill>
          <a:latin typeface="Arial" charset="0"/>
          <a:cs typeface="Arial" charset="0"/>
        </a:defRPr>
      </a:lvl7pPr>
      <a:lvl8pPr marL="771525" algn="l" rtl="0" eaLnBrk="1" fontAlgn="base" hangingPunct="1">
        <a:spcBef>
          <a:spcPct val="0"/>
        </a:spcBef>
        <a:spcAft>
          <a:spcPct val="0"/>
        </a:spcAft>
        <a:defRPr sz="2475">
          <a:solidFill>
            <a:schemeClr val="tx1"/>
          </a:solidFill>
          <a:latin typeface="Arial" charset="0"/>
          <a:cs typeface="Arial" charset="0"/>
        </a:defRPr>
      </a:lvl8pPr>
      <a:lvl9pPr marL="1028700" algn="l" rtl="0" eaLnBrk="1" fontAlgn="base" hangingPunct="1">
        <a:spcBef>
          <a:spcPct val="0"/>
        </a:spcBef>
        <a:spcAft>
          <a:spcPct val="0"/>
        </a:spcAft>
        <a:defRPr sz="2475">
          <a:solidFill>
            <a:schemeClr val="tx1"/>
          </a:solidFill>
          <a:latin typeface="Arial" charset="0"/>
          <a:cs typeface="Arial" charset="0"/>
        </a:defRPr>
      </a:lvl9pPr>
    </p:titleStyle>
    <p:bodyStyle>
      <a:lvl1pPr marL="0" indent="0" algn="l" rtl="0" eaLnBrk="1" fontAlgn="base" hangingPunct="1">
        <a:spcBef>
          <a:spcPts val="0"/>
        </a:spcBef>
        <a:spcAft>
          <a:spcPct val="0"/>
        </a:spcAft>
        <a:buFont typeface="Arial" pitchFamily="34" charset="0"/>
        <a:defRPr sz="2100" kern="1200">
          <a:solidFill>
            <a:schemeClr val="tx1">
              <a:lumMod val="90000"/>
              <a:lumOff val="10000"/>
            </a:schemeClr>
          </a:solidFill>
          <a:latin typeface="Arial" pitchFamily="34" charset="0"/>
          <a:ea typeface="ＭＳ Ｐゴシック" charset="0"/>
          <a:cs typeface="Arial" pitchFamily="34" charset="0"/>
        </a:defRPr>
      </a:lvl1pPr>
      <a:lvl2pPr marL="227013" indent="-227013" algn="l" rtl="0" eaLnBrk="1" fontAlgn="base" hangingPunct="1">
        <a:spcBef>
          <a:spcPts val="0"/>
        </a:spcBef>
        <a:spcAft>
          <a:spcPct val="0"/>
        </a:spcAft>
        <a:buFont typeface="Arial" pitchFamily="34" charset="0"/>
        <a:buChar char="–"/>
        <a:defRPr sz="2100" kern="1200">
          <a:solidFill>
            <a:schemeClr val="tx1">
              <a:lumMod val="90000"/>
              <a:lumOff val="10000"/>
            </a:schemeClr>
          </a:solidFill>
          <a:latin typeface="Arial" pitchFamily="34" charset="0"/>
          <a:ea typeface="Arial" charset="0"/>
          <a:cs typeface="Arial" pitchFamily="34" charset="0"/>
        </a:defRPr>
      </a:lvl2pPr>
      <a:lvl3pPr marL="461963" indent="-234950" algn="l" rtl="0" eaLnBrk="1" fontAlgn="base" hangingPunct="1">
        <a:spcBef>
          <a:spcPts val="0"/>
        </a:spcBef>
        <a:spcAft>
          <a:spcPct val="0"/>
        </a:spcAft>
        <a:buFont typeface="Arial" pitchFamily="34" charset="0"/>
        <a:buChar char="•"/>
        <a:defRPr sz="1500" kern="1200">
          <a:solidFill>
            <a:schemeClr val="tx1">
              <a:lumMod val="90000"/>
              <a:lumOff val="10000"/>
            </a:schemeClr>
          </a:solidFill>
          <a:latin typeface="Arial" pitchFamily="34" charset="0"/>
          <a:ea typeface="Arial" charset="0"/>
          <a:cs typeface="Arial" pitchFamily="34" charset="0"/>
        </a:defRPr>
      </a:lvl3pPr>
      <a:lvl4pPr marL="687388" indent="-225425" algn="l" rtl="0" eaLnBrk="1" fontAlgn="base" hangingPunct="1">
        <a:spcBef>
          <a:spcPts val="0"/>
        </a:spcBef>
        <a:spcAft>
          <a:spcPct val="0"/>
        </a:spcAft>
        <a:buFont typeface="Arial" pitchFamily="34" charset="0"/>
        <a:buChar char="–"/>
        <a:defRPr sz="1500" kern="1200">
          <a:solidFill>
            <a:schemeClr val="tx1">
              <a:lumMod val="90000"/>
              <a:lumOff val="10000"/>
            </a:schemeClr>
          </a:solidFill>
          <a:latin typeface="Arial" pitchFamily="34" charset="0"/>
          <a:ea typeface="Arial" charset="0"/>
          <a:cs typeface="Arial" pitchFamily="34" charset="0"/>
        </a:defRPr>
      </a:lvl4pPr>
      <a:lvl5pPr marL="914400" indent="-227013" algn="l" rtl="0" eaLnBrk="1" fontAlgn="base" hangingPunct="1">
        <a:spcBef>
          <a:spcPts val="0"/>
        </a:spcBef>
        <a:spcAft>
          <a:spcPct val="0"/>
        </a:spcAft>
        <a:buFont typeface="Arial" pitchFamily="34" charset="0"/>
        <a:buChar char="»"/>
        <a:defRPr sz="1500" kern="1200">
          <a:solidFill>
            <a:schemeClr val="tx1">
              <a:lumMod val="90000"/>
              <a:lumOff val="10000"/>
            </a:schemeClr>
          </a:solidFill>
          <a:latin typeface="Arial" pitchFamily="34" charset="0"/>
          <a:ea typeface="Arial" charset="0"/>
          <a:cs typeface="Arial" pitchFamily="34" charset="0"/>
        </a:defRPr>
      </a:lvl5pPr>
      <a:lvl6pPr marL="1414463" indent="-128588" algn="l" defTabSz="514350" rtl="0" eaLnBrk="1" latinLnBrk="0" hangingPunct="1">
        <a:spcBef>
          <a:spcPct val="20000"/>
        </a:spcBef>
        <a:buFont typeface="Arial" pitchFamily="34" charset="0"/>
        <a:buChar char="•"/>
        <a:defRPr sz="1125" kern="1200">
          <a:solidFill>
            <a:schemeClr val="tx1"/>
          </a:solidFill>
          <a:latin typeface="+mn-lt"/>
          <a:ea typeface="+mn-ea"/>
          <a:cs typeface="+mn-cs"/>
        </a:defRPr>
      </a:lvl6pPr>
      <a:lvl7pPr marL="1671638" indent="-128588" algn="l" defTabSz="514350" rtl="0" eaLnBrk="1" latinLnBrk="0" hangingPunct="1">
        <a:spcBef>
          <a:spcPct val="20000"/>
        </a:spcBef>
        <a:buFont typeface="Arial" pitchFamily="34" charset="0"/>
        <a:buChar char="•"/>
        <a:defRPr sz="1125" kern="1200">
          <a:solidFill>
            <a:schemeClr val="tx1"/>
          </a:solidFill>
          <a:latin typeface="+mn-lt"/>
          <a:ea typeface="+mn-ea"/>
          <a:cs typeface="+mn-cs"/>
        </a:defRPr>
      </a:lvl7pPr>
      <a:lvl8pPr marL="1928813" indent="-128588" algn="l" defTabSz="514350" rtl="0" eaLnBrk="1" latinLnBrk="0" hangingPunct="1">
        <a:spcBef>
          <a:spcPct val="20000"/>
        </a:spcBef>
        <a:buFont typeface="Arial" pitchFamily="34" charset="0"/>
        <a:buChar char="•"/>
        <a:defRPr sz="1125" kern="1200">
          <a:solidFill>
            <a:schemeClr val="tx1"/>
          </a:solidFill>
          <a:latin typeface="+mn-lt"/>
          <a:ea typeface="+mn-ea"/>
          <a:cs typeface="+mn-cs"/>
        </a:defRPr>
      </a:lvl8pPr>
      <a:lvl9pPr marL="2185988" indent="-128588" algn="l" defTabSz="514350" rtl="0" eaLnBrk="1" latinLnBrk="0" hangingPunct="1">
        <a:spcBef>
          <a:spcPct val="20000"/>
        </a:spcBef>
        <a:buFont typeface="Arial" pitchFamily="34" charset="0"/>
        <a:buChar char="•"/>
        <a:defRPr sz="1125" kern="1200">
          <a:solidFill>
            <a:schemeClr val="tx1"/>
          </a:solidFill>
          <a:latin typeface="+mn-lt"/>
          <a:ea typeface="+mn-ea"/>
          <a:cs typeface="+mn-cs"/>
        </a:defRPr>
      </a:lvl9pPr>
    </p:bodyStyle>
    <p:otherStyle>
      <a:defPPr>
        <a:defRPr lang="en-US"/>
      </a:defPPr>
      <a:lvl1pPr marL="0" algn="l" defTabSz="514350" rtl="0" eaLnBrk="1" latinLnBrk="0" hangingPunct="1">
        <a:defRPr sz="1013" kern="1200">
          <a:solidFill>
            <a:schemeClr val="tx1"/>
          </a:solidFill>
          <a:latin typeface="+mn-lt"/>
          <a:ea typeface="+mn-ea"/>
          <a:cs typeface="+mn-cs"/>
        </a:defRPr>
      </a:lvl1pPr>
      <a:lvl2pPr marL="257175" algn="l" defTabSz="514350" rtl="0" eaLnBrk="1" latinLnBrk="0" hangingPunct="1">
        <a:defRPr sz="1013" kern="1200">
          <a:solidFill>
            <a:schemeClr val="tx1"/>
          </a:solidFill>
          <a:latin typeface="+mn-lt"/>
          <a:ea typeface="+mn-ea"/>
          <a:cs typeface="+mn-cs"/>
        </a:defRPr>
      </a:lvl2pPr>
      <a:lvl3pPr marL="514350" algn="l" defTabSz="514350" rtl="0" eaLnBrk="1" latinLnBrk="0" hangingPunct="1">
        <a:defRPr sz="1013" kern="1200">
          <a:solidFill>
            <a:schemeClr val="tx1"/>
          </a:solidFill>
          <a:latin typeface="+mn-lt"/>
          <a:ea typeface="+mn-ea"/>
          <a:cs typeface="+mn-cs"/>
        </a:defRPr>
      </a:lvl3pPr>
      <a:lvl4pPr marL="771525" algn="l" defTabSz="514350" rtl="0" eaLnBrk="1" latinLnBrk="0" hangingPunct="1">
        <a:defRPr sz="1013" kern="1200">
          <a:solidFill>
            <a:schemeClr val="tx1"/>
          </a:solidFill>
          <a:latin typeface="+mn-lt"/>
          <a:ea typeface="+mn-ea"/>
          <a:cs typeface="+mn-cs"/>
        </a:defRPr>
      </a:lvl4pPr>
      <a:lvl5pPr marL="1028700" algn="l" defTabSz="514350" rtl="0" eaLnBrk="1" latinLnBrk="0" hangingPunct="1">
        <a:defRPr sz="1013" kern="1200">
          <a:solidFill>
            <a:schemeClr val="tx1"/>
          </a:solidFill>
          <a:latin typeface="+mn-lt"/>
          <a:ea typeface="+mn-ea"/>
          <a:cs typeface="+mn-cs"/>
        </a:defRPr>
      </a:lvl5pPr>
      <a:lvl6pPr marL="1285875" algn="l" defTabSz="514350" rtl="0" eaLnBrk="1" latinLnBrk="0" hangingPunct="1">
        <a:defRPr sz="1013" kern="1200">
          <a:solidFill>
            <a:schemeClr val="tx1"/>
          </a:solidFill>
          <a:latin typeface="+mn-lt"/>
          <a:ea typeface="+mn-ea"/>
          <a:cs typeface="+mn-cs"/>
        </a:defRPr>
      </a:lvl6pPr>
      <a:lvl7pPr marL="1543050" algn="l" defTabSz="514350" rtl="0" eaLnBrk="1" latinLnBrk="0" hangingPunct="1">
        <a:defRPr sz="1013" kern="1200">
          <a:solidFill>
            <a:schemeClr val="tx1"/>
          </a:solidFill>
          <a:latin typeface="+mn-lt"/>
          <a:ea typeface="+mn-ea"/>
          <a:cs typeface="+mn-cs"/>
        </a:defRPr>
      </a:lvl7pPr>
      <a:lvl8pPr marL="1800225" algn="l" defTabSz="514350" rtl="0" eaLnBrk="1" latinLnBrk="0" hangingPunct="1">
        <a:defRPr sz="1013" kern="1200">
          <a:solidFill>
            <a:schemeClr val="tx1"/>
          </a:solidFill>
          <a:latin typeface="+mn-lt"/>
          <a:ea typeface="+mn-ea"/>
          <a:cs typeface="+mn-cs"/>
        </a:defRPr>
      </a:lvl8pPr>
      <a:lvl9pPr marL="2057400" algn="l" defTabSz="514350" rtl="0" eaLnBrk="1" latinLnBrk="0" hangingPunct="1">
        <a:defRPr sz="1013" kern="1200">
          <a:solidFill>
            <a:schemeClr val="tx1"/>
          </a:solidFill>
          <a:latin typeface="+mn-lt"/>
          <a:ea typeface="+mn-ea"/>
          <a:cs typeface="+mn-cs"/>
        </a:defRPr>
      </a:lvl9pPr>
    </p:otherStyle>
  </p:txStyles>
  <p:extLst>
    <p:ext uri="{27BBF7A9-308A-43DC-89C8-2F10F3537804}">
      <p15:sldGuideLst xmlns:p15="http://schemas.microsoft.com/office/powerpoint/2012/main">
        <p15:guide id="1" pos="7512">
          <p15:clr>
            <a:srgbClr val="5ACBF0"/>
          </p15:clr>
        </p15:guide>
        <p15:guide id="2" pos="12971">
          <p15:clr>
            <a:srgbClr val="5ACBF0"/>
          </p15:clr>
        </p15:guide>
        <p15:guide id="3" pos="168">
          <p15:clr>
            <a:srgbClr val="5ACBF0"/>
          </p15:clr>
        </p15:guide>
        <p15:guide id="4" orient="horz" pos="624">
          <p15:clr>
            <a:srgbClr val="F26B43"/>
          </p15:clr>
        </p15:guide>
        <p15:guide id="5" orient="horz" pos="583">
          <p15:clr>
            <a:srgbClr val="F26B43"/>
          </p15:clr>
        </p15:guide>
        <p15:guide id="6" orient="horz" pos="4176">
          <p15:clr>
            <a:srgbClr val="F26B43"/>
          </p15:clr>
        </p15:guide>
      </p15:sldGuideLst>
    </p:ext>
  </p:extLst>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gradFill flip="none" rotWithShape="1">
          <a:gsLst>
            <a:gs pos="85000">
              <a:schemeClr val="tx2"/>
            </a:gs>
            <a:gs pos="90000">
              <a:schemeClr val="tx2">
                <a:alpha val="35000"/>
              </a:schemeClr>
            </a:gs>
            <a:gs pos="95000">
              <a:schemeClr val="bg1">
                <a:lumMod val="40000"/>
                <a:lumOff val="60000"/>
              </a:schemeClr>
            </a:gs>
          </a:gsLst>
          <a:path path="circle">
            <a:fillToRect l="100000" t="100000"/>
          </a:path>
          <a:tileRect r="-100000" b="-100000"/>
        </a:gradFill>
        <a:effectLst/>
      </p:bgPr>
    </p:bg>
    <p:spTree>
      <p:nvGrpSpPr>
        <p:cNvPr id="1" name=""/>
        <p:cNvGrpSpPr/>
        <p:nvPr/>
      </p:nvGrpSpPr>
      <p:grpSpPr>
        <a:xfrm>
          <a:off x="0" y="0"/>
          <a:ext cx="0" cy="0"/>
          <a:chOff x="0" y="0"/>
          <a:chExt cx="0" cy="0"/>
        </a:xfrm>
      </p:grpSpPr>
      <p:sp>
        <p:nvSpPr>
          <p:cNvPr id="4099" name="Title Placeholder 1"/>
          <p:cNvSpPr>
            <a:spLocks noGrp="1"/>
          </p:cNvSpPr>
          <p:nvPr>
            <p:ph type="title"/>
          </p:nvPr>
        </p:nvSpPr>
        <p:spPr bwMode="auto">
          <a:xfrm>
            <a:off x="2160788" y="128981"/>
            <a:ext cx="9764511" cy="832920"/>
          </a:xfrm>
          <a:prstGeom prst="rect">
            <a:avLst/>
          </a:prstGeom>
          <a:noFill/>
          <a:ln w="9525">
            <a:noFill/>
            <a:miter lim="800000"/>
            <a:headEnd/>
            <a:tailEnd/>
          </a:ln>
        </p:spPr>
        <p:txBody>
          <a:bodyPr vert="horz" wrap="square" lIns="45720" tIns="0" rIns="0" bIns="0" numCol="1" anchor="ctr" anchorCtr="0" compatLnSpc="1">
            <a:prstTxWarp prst="textNoShape">
              <a:avLst/>
            </a:prstTxWarp>
          </a:bodyPr>
          <a:lstStyle/>
          <a:p>
            <a:pPr lvl="0"/>
            <a:r>
              <a:rPr lang="en-US" dirty="0"/>
              <a:t>Click to edit Master title slide</a:t>
            </a:r>
          </a:p>
        </p:txBody>
      </p:sp>
      <p:sp>
        <p:nvSpPr>
          <p:cNvPr id="1030" name="Text Placeholder 2"/>
          <p:cNvSpPr>
            <a:spLocks noGrp="1"/>
          </p:cNvSpPr>
          <p:nvPr>
            <p:ph type="body" idx="1"/>
          </p:nvPr>
        </p:nvSpPr>
        <p:spPr bwMode="auto">
          <a:xfrm>
            <a:off x="266700" y="1028700"/>
            <a:ext cx="11658600" cy="56007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1033" name="Picture 6"/>
          <p:cNvPicPr>
            <a:picLocks noChangeAspect="1"/>
          </p:cNvPicPr>
          <p:nvPr/>
        </p:nvPicPr>
        <p:blipFill>
          <a:blip r:embed="rId29"/>
          <a:srcRect/>
          <a:stretch>
            <a:fillRect/>
          </a:stretch>
        </p:blipFill>
        <p:spPr bwMode="auto">
          <a:xfrm>
            <a:off x="6079067" y="3416309"/>
            <a:ext cx="25400" cy="3175"/>
          </a:xfrm>
          <a:prstGeom prst="rect">
            <a:avLst/>
          </a:prstGeom>
          <a:noFill/>
          <a:ln w="9525">
            <a:noFill/>
            <a:miter lim="800000"/>
            <a:headEnd/>
            <a:tailEnd/>
          </a:ln>
        </p:spPr>
      </p:pic>
      <p:sp>
        <p:nvSpPr>
          <p:cNvPr id="5" name="Text Box 14">
            <a:extLst>
              <a:ext uri="{FF2B5EF4-FFF2-40B4-BE49-F238E27FC236}">
                <a16:creationId xmlns:a16="http://schemas.microsoft.com/office/drawing/2014/main" id="{8E9D0075-D2A3-A5CC-4256-B31D3D5E4FF4}"/>
              </a:ext>
            </a:extLst>
          </p:cNvPr>
          <p:cNvSpPr txBox="1">
            <a:spLocks noChangeArrowheads="1"/>
          </p:cNvSpPr>
          <p:nvPr userDrawn="1"/>
        </p:nvSpPr>
        <p:spPr bwMode="auto">
          <a:xfrm>
            <a:off x="11375588" y="132577"/>
            <a:ext cx="548640" cy="169277"/>
          </a:xfrm>
          <a:prstGeom prst="rect">
            <a:avLst/>
          </a:prstGeom>
          <a:noFill/>
          <a:ln w="9525">
            <a:noFill/>
            <a:miter lim="800000"/>
            <a:headEnd/>
            <a:tailEnd/>
          </a:ln>
          <a:effectLst/>
        </p:spPr>
        <p:txBody>
          <a:bodyPr wrap="square" tIns="0" rIns="0" bIns="0">
            <a:spAutoFit/>
          </a:bodyPr>
          <a:lstStyle/>
          <a:p>
            <a:pPr algn="r">
              <a:spcBef>
                <a:spcPct val="50000"/>
              </a:spcBef>
              <a:defRPr/>
            </a:pPr>
            <a:fld id="{99D903CA-8EC9-4EB0-B4F7-7D6D89967A95}" type="slidenum">
              <a:rPr lang="en-US" sz="1100" b="0" baseline="0" smtClean="0"/>
              <a:pPr algn="r">
                <a:spcBef>
                  <a:spcPct val="50000"/>
                </a:spcBef>
                <a:defRPr/>
              </a:pPr>
              <a:t>‹#›</a:t>
            </a:fld>
            <a:endParaRPr lang="en-US" sz="1100" b="0" baseline="0" dirty="0"/>
          </a:p>
        </p:txBody>
      </p:sp>
      <p:sp>
        <p:nvSpPr>
          <p:cNvPr id="6" name="Date Placeholder 4">
            <a:extLst>
              <a:ext uri="{FF2B5EF4-FFF2-40B4-BE49-F238E27FC236}">
                <a16:creationId xmlns:a16="http://schemas.microsoft.com/office/drawing/2014/main" id="{654CE446-4257-6BEB-B6A7-C36A4CB84617}"/>
              </a:ext>
            </a:extLst>
          </p:cNvPr>
          <p:cNvSpPr>
            <a:spLocks noGrp="1"/>
          </p:cNvSpPr>
          <p:nvPr>
            <p:ph type="dt" sz="half" idx="2"/>
          </p:nvPr>
        </p:nvSpPr>
        <p:spPr>
          <a:xfrm>
            <a:off x="8842515" y="6653150"/>
            <a:ext cx="3081713" cy="137160"/>
          </a:xfrm>
          <a:prstGeom prst="rect">
            <a:avLst/>
          </a:prstGeom>
        </p:spPr>
        <p:txBody>
          <a:bodyPr anchor="ctr"/>
          <a:lstStyle>
            <a:lvl1pPr algn="r">
              <a:defRPr sz="900">
                <a:solidFill>
                  <a:schemeClr val="tx1">
                    <a:lumMod val="75000"/>
                    <a:lumOff val="25000"/>
                  </a:schemeClr>
                </a:solidFill>
              </a:defRPr>
            </a:lvl1pPr>
          </a:lstStyle>
          <a:p>
            <a:endParaRPr lang="en-US" dirty="0"/>
          </a:p>
        </p:txBody>
      </p:sp>
      <p:sp>
        <p:nvSpPr>
          <p:cNvPr id="7" name="Footer Placeholder 3">
            <a:extLst>
              <a:ext uri="{FF2B5EF4-FFF2-40B4-BE49-F238E27FC236}">
                <a16:creationId xmlns:a16="http://schemas.microsoft.com/office/drawing/2014/main" id="{BB31B321-C66F-1A23-694D-DF5296341D94}"/>
              </a:ext>
            </a:extLst>
          </p:cNvPr>
          <p:cNvSpPr>
            <a:spLocks noGrp="1"/>
          </p:cNvSpPr>
          <p:nvPr>
            <p:ph type="ftr" sz="quarter" idx="3"/>
          </p:nvPr>
        </p:nvSpPr>
        <p:spPr>
          <a:xfrm>
            <a:off x="266700" y="6653150"/>
            <a:ext cx="2901373" cy="137160"/>
          </a:xfrm>
          <a:prstGeom prst="rect">
            <a:avLst/>
          </a:prstGeom>
        </p:spPr>
        <p:txBody>
          <a:bodyPr anchor="ctr"/>
          <a:lstStyle>
            <a:lvl1pPr>
              <a:defRPr sz="900">
                <a:solidFill>
                  <a:schemeClr val="tx1">
                    <a:lumMod val="75000"/>
                    <a:lumOff val="25000"/>
                  </a:schemeClr>
                </a:solidFill>
              </a:defRPr>
            </a:lvl1pPr>
          </a:lstStyle>
          <a:p>
            <a:endParaRPr lang="en-US" dirty="0"/>
          </a:p>
        </p:txBody>
      </p:sp>
      <p:sp>
        <p:nvSpPr>
          <p:cNvPr id="3" name="Rectangle 2">
            <a:extLst>
              <a:ext uri="{FF2B5EF4-FFF2-40B4-BE49-F238E27FC236}">
                <a16:creationId xmlns:a16="http://schemas.microsoft.com/office/drawing/2014/main" id="{39720D12-0BDE-1075-1F74-CB008D4B402C}"/>
              </a:ext>
            </a:extLst>
          </p:cNvPr>
          <p:cNvSpPr/>
          <p:nvPr userDrawn="1"/>
        </p:nvSpPr>
        <p:spPr>
          <a:xfrm>
            <a:off x="0" y="0"/>
            <a:ext cx="12192000" cy="6858000"/>
          </a:xfrm>
          <a:prstGeom prst="rect">
            <a:avLst/>
          </a:prstGeom>
          <a:noFill/>
          <a:ln w="76200">
            <a:solidFill>
              <a:schemeClr val="bg2">
                <a:lumMod val="90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pic>
        <p:nvPicPr>
          <p:cNvPr id="4" name="Picture 3">
            <a:extLst>
              <a:ext uri="{FF2B5EF4-FFF2-40B4-BE49-F238E27FC236}">
                <a16:creationId xmlns:a16="http://schemas.microsoft.com/office/drawing/2014/main" id="{81BE7C9B-9448-C381-7665-0C3594C2DD80}"/>
              </a:ext>
            </a:extLst>
          </p:cNvPr>
          <p:cNvPicPr>
            <a:picLocks noChangeAspect="1"/>
          </p:cNvPicPr>
          <p:nvPr userDrawn="1"/>
        </p:nvPicPr>
        <p:blipFill>
          <a:blip r:embed="rId30"/>
          <a:srcRect/>
          <a:stretch/>
        </p:blipFill>
        <p:spPr>
          <a:xfrm>
            <a:off x="190500" y="86740"/>
            <a:ext cx="1970289" cy="874270"/>
          </a:xfrm>
          <a:prstGeom prst="rect">
            <a:avLst/>
          </a:prstGeom>
        </p:spPr>
      </p:pic>
      <p:sp>
        <p:nvSpPr>
          <p:cNvPr id="2" name="TextBox 1">
            <a:extLst>
              <a:ext uri="{FF2B5EF4-FFF2-40B4-BE49-F238E27FC236}">
                <a16:creationId xmlns:a16="http://schemas.microsoft.com/office/drawing/2014/main" id="{0319D296-3ADD-602F-6280-AF09F0C8541E}"/>
              </a:ext>
            </a:extLst>
          </p:cNvPr>
          <p:cNvSpPr txBox="1"/>
          <p:nvPr userDrawn="1"/>
        </p:nvSpPr>
        <p:spPr>
          <a:xfrm>
            <a:off x="5862607" y="24910"/>
            <a:ext cx="466787" cy="216635"/>
          </a:xfrm>
          <a:prstGeom prst="rect">
            <a:avLst/>
          </a:prstGeom>
          <a:noFill/>
        </p:spPr>
        <p:txBody>
          <a:bodyPr wrap="square" lIns="0" tIns="0" rIns="0" bIns="0" rtlCol="0" anchor="b">
            <a:spAutoFit/>
          </a:bodyPr>
          <a:lstStyle/>
          <a:p>
            <a:pPr algn="ctr"/>
            <a:r>
              <a:rPr lang="en-US" sz="1400" b="1" dirty="0">
                <a:solidFill>
                  <a:srgbClr val="00B050"/>
                </a:solidFill>
              </a:rPr>
              <a:t>CUI</a:t>
            </a:r>
          </a:p>
        </p:txBody>
      </p:sp>
      <p:sp>
        <p:nvSpPr>
          <p:cNvPr id="8" name="TextBox 7">
            <a:extLst>
              <a:ext uri="{FF2B5EF4-FFF2-40B4-BE49-F238E27FC236}">
                <a16:creationId xmlns:a16="http://schemas.microsoft.com/office/drawing/2014/main" id="{3CB3D4C0-148A-1C15-E80F-A173E101EED7}"/>
              </a:ext>
            </a:extLst>
          </p:cNvPr>
          <p:cNvSpPr txBox="1"/>
          <p:nvPr userDrawn="1"/>
        </p:nvSpPr>
        <p:spPr>
          <a:xfrm>
            <a:off x="5862607" y="6624203"/>
            <a:ext cx="466787" cy="216635"/>
          </a:xfrm>
          <a:prstGeom prst="rect">
            <a:avLst/>
          </a:prstGeom>
          <a:noFill/>
        </p:spPr>
        <p:txBody>
          <a:bodyPr wrap="square" lIns="0" tIns="0" rIns="0" bIns="0" rtlCol="0" anchor="b">
            <a:spAutoFit/>
          </a:bodyPr>
          <a:lstStyle/>
          <a:p>
            <a:pPr algn="ctr"/>
            <a:r>
              <a:rPr lang="en-US" sz="1400" b="1" dirty="0">
                <a:solidFill>
                  <a:srgbClr val="00B050"/>
                </a:solidFill>
              </a:rPr>
              <a:t>CUI</a:t>
            </a:r>
          </a:p>
        </p:txBody>
      </p:sp>
    </p:spTree>
    <p:extLst>
      <p:ext uri="{BB962C8B-B14F-4D97-AF65-F5344CB8AC3E}">
        <p14:creationId xmlns:p14="http://schemas.microsoft.com/office/powerpoint/2010/main" val="1756410140"/>
      </p:ext>
    </p:extLst>
  </p:cSld>
  <p:clrMap bg1="lt1" tx1="dk1" bg2="lt2" tx2="dk2" accent1="accent1" accent2="accent2" accent3="accent3" accent4="accent4" accent5="accent5" accent6="accent6" hlink="hlink" folHlink="folHlink"/>
  <p:sldLayoutIdLst>
    <p:sldLayoutId id="2147484171" r:id="rId1"/>
    <p:sldLayoutId id="2147484172" r:id="rId2"/>
    <p:sldLayoutId id="2147484173" r:id="rId3"/>
    <p:sldLayoutId id="2147484174" r:id="rId4"/>
    <p:sldLayoutId id="2147484175" r:id="rId5"/>
    <p:sldLayoutId id="2147484176" r:id="rId6"/>
    <p:sldLayoutId id="2147484177" r:id="rId7"/>
    <p:sldLayoutId id="2147484178" r:id="rId8"/>
    <p:sldLayoutId id="2147484179" r:id="rId9"/>
    <p:sldLayoutId id="2147484180" r:id="rId10"/>
    <p:sldLayoutId id="2147484181" r:id="rId11"/>
    <p:sldLayoutId id="2147484182" r:id="rId12"/>
    <p:sldLayoutId id="2147484183" r:id="rId13"/>
    <p:sldLayoutId id="2147484184" r:id="rId14"/>
    <p:sldLayoutId id="2147484185" r:id="rId15"/>
    <p:sldLayoutId id="2147484186" r:id="rId16"/>
    <p:sldLayoutId id="2147484187" r:id="rId17"/>
    <p:sldLayoutId id="2147484188" r:id="rId18"/>
    <p:sldLayoutId id="2147484189" r:id="rId19"/>
    <p:sldLayoutId id="2147484190" r:id="rId20"/>
    <p:sldLayoutId id="2147484191" r:id="rId21"/>
    <p:sldLayoutId id="2147484192" r:id="rId22"/>
    <p:sldLayoutId id="2147484193" r:id="rId23"/>
    <p:sldLayoutId id="2147484194" r:id="rId24"/>
    <p:sldLayoutId id="2147484195" r:id="rId25"/>
    <p:sldLayoutId id="2147484196" r:id="rId26"/>
    <p:sldLayoutId id="2147484197" r:id="rId27"/>
  </p:sldLayoutIdLst>
  <p:hf hdr="0" dt="0"/>
  <p:txStyles>
    <p:titleStyle>
      <a:lvl1pPr algn="l" rtl="0" eaLnBrk="1" fontAlgn="base" hangingPunct="1">
        <a:spcBef>
          <a:spcPct val="0"/>
        </a:spcBef>
        <a:spcAft>
          <a:spcPct val="0"/>
        </a:spcAft>
        <a:defRPr sz="3200" b="1" kern="1200" cap="all">
          <a:solidFill>
            <a:schemeClr val="tx1">
              <a:lumMod val="90000"/>
              <a:lumOff val="10000"/>
            </a:schemeClr>
          </a:solidFill>
          <a:latin typeface="Arial" pitchFamily="34" charset="0"/>
          <a:ea typeface="ＭＳ Ｐゴシック" charset="0"/>
          <a:cs typeface="Arial" pitchFamily="34" charset="0"/>
        </a:defRPr>
      </a:lvl1pPr>
      <a:lvl2pPr algn="l" rtl="0" eaLnBrk="1" fontAlgn="base" hangingPunct="1">
        <a:spcBef>
          <a:spcPct val="0"/>
        </a:spcBef>
        <a:spcAft>
          <a:spcPct val="0"/>
        </a:spcAft>
        <a:defRPr sz="1350" b="1">
          <a:solidFill>
            <a:srgbClr val="978473"/>
          </a:solidFill>
          <a:latin typeface="Arial" charset="0"/>
          <a:ea typeface="ＭＳ Ｐゴシック" charset="0"/>
          <a:cs typeface="Arial" charset="0"/>
        </a:defRPr>
      </a:lvl2pPr>
      <a:lvl3pPr algn="l" rtl="0" eaLnBrk="1" fontAlgn="base" hangingPunct="1">
        <a:spcBef>
          <a:spcPct val="0"/>
        </a:spcBef>
        <a:spcAft>
          <a:spcPct val="0"/>
        </a:spcAft>
        <a:defRPr sz="1350" b="1">
          <a:solidFill>
            <a:srgbClr val="978473"/>
          </a:solidFill>
          <a:latin typeface="Arial" charset="0"/>
          <a:ea typeface="ＭＳ Ｐゴシック" charset="0"/>
          <a:cs typeface="Arial" charset="0"/>
        </a:defRPr>
      </a:lvl3pPr>
      <a:lvl4pPr algn="l" rtl="0" eaLnBrk="1" fontAlgn="base" hangingPunct="1">
        <a:spcBef>
          <a:spcPct val="0"/>
        </a:spcBef>
        <a:spcAft>
          <a:spcPct val="0"/>
        </a:spcAft>
        <a:defRPr sz="1350" b="1">
          <a:solidFill>
            <a:srgbClr val="978473"/>
          </a:solidFill>
          <a:latin typeface="Arial" charset="0"/>
          <a:ea typeface="ＭＳ Ｐゴシック" charset="0"/>
          <a:cs typeface="Arial" charset="0"/>
        </a:defRPr>
      </a:lvl4pPr>
      <a:lvl5pPr algn="l" rtl="0" eaLnBrk="1" fontAlgn="base" hangingPunct="1">
        <a:spcBef>
          <a:spcPct val="0"/>
        </a:spcBef>
        <a:spcAft>
          <a:spcPct val="0"/>
        </a:spcAft>
        <a:defRPr sz="1350" b="1">
          <a:solidFill>
            <a:srgbClr val="978473"/>
          </a:solidFill>
          <a:latin typeface="Arial" charset="0"/>
          <a:ea typeface="ＭＳ Ｐゴシック" charset="0"/>
          <a:cs typeface="Arial" charset="0"/>
        </a:defRPr>
      </a:lvl5pPr>
      <a:lvl6pPr marL="257175" algn="l" rtl="0" eaLnBrk="1" fontAlgn="base" hangingPunct="1">
        <a:spcBef>
          <a:spcPct val="0"/>
        </a:spcBef>
        <a:spcAft>
          <a:spcPct val="0"/>
        </a:spcAft>
        <a:defRPr sz="2475">
          <a:solidFill>
            <a:schemeClr val="tx1"/>
          </a:solidFill>
          <a:latin typeface="Arial" charset="0"/>
          <a:cs typeface="Arial" charset="0"/>
        </a:defRPr>
      </a:lvl6pPr>
      <a:lvl7pPr marL="514350" algn="l" rtl="0" eaLnBrk="1" fontAlgn="base" hangingPunct="1">
        <a:spcBef>
          <a:spcPct val="0"/>
        </a:spcBef>
        <a:spcAft>
          <a:spcPct val="0"/>
        </a:spcAft>
        <a:defRPr sz="2475">
          <a:solidFill>
            <a:schemeClr val="tx1"/>
          </a:solidFill>
          <a:latin typeface="Arial" charset="0"/>
          <a:cs typeface="Arial" charset="0"/>
        </a:defRPr>
      </a:lvl7pPr>
      <a:lvl8pPr marL="771525" algn="l" rtl="0" eaLnBrk="1" fontAlgn="base" hangingPunct="1">
        <a:spcBef>
          <a:spcPct val="0"/>
        </a:spcBef>
        <a:spcAft>
          <a:spcPct val="0"/>
        </a:spcAft>
        <a:defRPr sz="2475">
          <a:solidFill>
            <a:schemeClr val="tx1"/>
          </a:solidFill>
          <a:latin typeface="Arial" charset="0"/>
          <a:cs typeface="Arial" charset="0"/>
        </a:defRPr>
      </a:lvl8pPr>
      <a:lvl9pPr marL="1028700" algn="l" rtl="0" eaLnBrk="1" fontAlgn="base" hangingPunct="1">
        <a:spcBef>
          <a:spcPct val="0"/>
        </a:spcBef>
        <a:spcAft>
          <a:spcPct val="0"/>
        </a:spcAft>
        <a:defRPr sz="2475">
          <a:solidFill>
            <a:schemeClr val="tx1"/>
          </a:solidFill>
          <a:latin typeface="Arial" charset="0"/>
          <a:cs typeface="Arial" charset="0"/>
        </a:defRPr>
      </a:lvl9pPr>
    </p:titleStyle>
    <p:bodyStyle>
      <a:lvl1pPr marL="0" indent="0" algn="l" rtl="0" eaLnBrk="1" fontAlgn="base" hangingPunct="1">
        <a:spcBef>
          <a:spcPts val="0"/>
        </a:spcBef>
        <a:spcAft>
          <a:spcPct val="0"/>
        </a:spcAft>
        <a:buFont typeface="Arial" pitchFamily="34" charset="0"/>
        <a:defRPr sz="2100" kern="1200">
          <a:solidFill>
            <a:schemeClr val="tx1">
              <a:lumMod val="90000"/>
              <a:lumOff val="10000"/>
            </a:schemeClr>
          </a:solidFill>
          <a:latin typeface="Arial" pitchFamily="34" charset="0"/>
          <a:ea typeface="ＭＳ Ｐゴシック" charset="0"/>
          <a:cs typeface="Arial" pitchFamily="34" charset="0"/>
        </a:defRPr>
      </a:lvl1pPr>
      <a:lvl2pPr marL="227013" indent="-227013" algn="l" rtl="0" eaLnBrk="1" fontAlgn="base" hangingPunct="1">
        <a:spcBef>
          <a:spcPts val="0"/>
        </a:spcBef>
        <a:spcAft>
          <a:spcPct val="0"/>
        </a:spcAft>
        <a:buFont typeface="Arial" pitchFamily="34" charset="0"/>
        <a:buChar char="–"/>
        <a:defRPr sz="2100" kern="1200">
          <a:solidFill>
            <a:schemeClr val="tx1">
              <a:lumMod val="90000"/>
              <a:lumOff val="10000"/>
            </a:schemeClr>
          </a:solidFill>
          <a:latin typeface="Arial" pitchFamily="34" charset="0"/>
          <a:ea typeface="Arial" charset="0"/>
          <a:cs typeface="Arial" pitchFamily="34" charset="0"/>
        </a:defRPr>
      </a:lvl2pPr>
      <a:lvl3pPr marL="461963" indent="-234950" algn="l" rtl="0" eaLnBrk="1" fontAlgn="base" hangingPunct="1">
        <a:spcBef>
          <a:spcPts val="0"/>
        </a:spcBef>
        <a:spcAft>
          <a:spcPct val="0"/>
        </a:spcAft>
        <a:buFont typeface="Arial" pitchFamily="34" charset="0"/>
        <a:buChar char="•"/>
        <a:defRPr sz="1500" kern="1200">
          <a:solidFill>
            <a:schemeClr val="tx1">
              <a:lumMod val="90000"/>
              <a:lumOff val="10000"/>
            </a:schemeClr>
          </a:solidFill>
          <a:latin typeface="Arial" pitchFamily="34" charset="0"/>
          <a:ea typeface="Arial" charset="0"/>
          <a:cs typeface="Arial" pitchFamily="34" charset="0"/>
        </a:defRPr>
      </a:lvl3pPr>
      <a:lvl4pPr marL="687388" indent="-225425" algn="l" rtl="0" eaLnBrk="1" fontAlgn="base" hangingPunct="1">
        <a:spcBef>
          <a:spcPts val="0"/>
        </a:spcBef>
        <a:spcAft>
          <a:spcPct val="0"/>
        </a:spcAft>
        <a:buFont typeface="Arial" pitchFamily="34" charset="0"/>
        <a:buChar char="–"/>
        <a:defRPr sz="1500" kern="1200">
          <a:solidFill>
            <a:schemeClr val="tx1">
              <a:lumMod val="90000"/>
              <a:lumOff val="10000"/>
            </a:schemeClr>
          </a:solidFill>
          <a:latin typeface="Arial" pitchFamily="34" charset="0"/>
          <a:ea typeface="Arial" charset="0"/>
          <a:cs typeface="Arial" pitchFamily="34" charset="0"/>
        </a:defRPr>
      </a:lvl4pPr>
      <a:lvl5pPr marL="914400" indent="-227013" algn="l" rtl="0" eaLnBrk="1" fontAlgn="base" hangingPunct="1">
        <a:spcBef>
          <a:spcPts val="0"/>
        </a:spcBef>
        <a:spcAft>
          <a:spcPct val="0"/>
        </a:spcAft>
        <a:buFont typeface="Arial" pitchFamily="34" charset="0"/>
        <a:buChar char="»"/>
        <a:defRPr sz="1500" kern="1200">
          <a:solidFill>
            <a:schemeClr val="tx1">
              <a:lumMod val="90000"/>
              <a:lumOff val="10000"/>
            </a:schemeClr>
          </a:solidFill>
          <a:latin typeface="Arial" pitchFamily="34" charset="0"/>
          <a:ea typeface="Arial" charset="0"/>
          <a:cs typeface="Arial" pitchFamily="34" charset="0"/>
        </a:defRPr>
      </a:lvl5pPr>
      <a:lvl6pPr marL="1414463" indent="-128588" algn="l" defTabSz="514350" rtl="0" eaLnBrk="1" latinLnBrk="0" hangingPunct="1">
        <a:spcBef>
          <a:spcPct val="20000"/>
        </a:spcBef>
        <a:buFont typeface="Arial" pitchFamily="34" charset="0"/>
        <a:buChar char="•"/>
        <a:defRPr sz="1125" kern="1200">
          <a:solidFill>
            <a:schemeClr val="tx1"/>
          </a:solidFill>
          <a:latin typeface="+mn-lt"/>
          <a:ea typeface="+mn-ea"/>
          <a:cs typeface="+mn-cs"/>
        </a:defRPr>
      </a:lvl6pPr>
      <a:lvl7pPr marL="1671638" indent="-128588" algn="l" defTabSz="514350" rtl="0" eaLnBrk="1" latinLnBrk="0" hangingPunct="1">
        <a:spcBef>
          <a:spcPct val="20000"/>
        </a:spcBef>
        <a:buFont typeface="Arial" pitchFamily="34" charset="0"/>
        <a:buChar char="•"/>
        <a:defRPr sz="1125" kern="1200">
          <a:solidFill>
            <a:schemeClr val="tx1"/>
          </a:solidFill>
          <a:latin typeface="+mn-lt"/>
          <a:ea typeface="+mn-ea"/>
          <a:cs typeface="+mn-cs"/>
        </a:defRPr>
      </a:lvl7pPr>
      <a:lvl8pPr marL="1928813" indent="-128588" algn="l" defTabSz="514350" rtl="0" eaLnBrk="1" latinLnBrk="0" hangingPunct="1">
        <a:spcBef>
          <a:spcPct val="20000"/>
        </a:spcBef>
        <a:buFont typeface="Arial" pitchFamily="34" charset="0"/>
        <a:buChar char="•"/>
        <a:defRPr sz="1125" kern="1200">
          <a:solidFill>
            <a:schemeClr val="tx1"/>
          </a:solidFill>
          <a:latin typeface="+mn-lt"/>
          <a:ea typeface="+mn-ea"/>
          <a:cs typeface="+mn-cs"/>
        </a:defRPr>
      </a:lvl8pPr>
      <a:lvl9pPr marL="2185988" indent="-128588" algn="l" defTabSz="514350" rtl="0" eaLnBrk="1" latinLnBrk="0" hangingPunct="1">
        <a:spcBef>
          <a:spcPct val="20000"/>
        </a:spcBef>
        <a:buFont typeface="Arial" pitchFamily="34" charset="0"/>
        <a:buChar char="•"/>
        <a:defRPr sz="1125" kern="1200">
          <a:solidFill>
            <a:schemeClr val="tx1"/>
          </a:solidFill>
          <a:latin typeface="+mn-lt"/>
          <a:ea typeface="+mn-ea"/>
          <a:cs typeface="+mn-cs"/>
        </a:defRPr>
      </a:lvl9pPr>
    </p:bodyStyle>
    <p:otherStyle>
      <a:defPPr>
        <a:defRPr lang="en-US"/>
      </a:defPPr>
      <a:lvl1pPr marL="0" algn="l" defTabSz="514350" rtl="0" eaLnBrk="1" latinLnBrk="0" hangingPunct="1">
        <a:defRPr sz="1013" kern="1200">
          <a:solidFill>
            <a:schemeClr val="tx1"/>
          </a:solidFill>
          <a:latin typeface="+mn-lt"/>
          <a:ea typeface="+mn-ea"/>
          <a:cs typeface="+mn-cs"/>
        </a:defRPr>
      </a:lvl1pPr>
      <a:lvl2pPr marL="257175" algn="l" defTabSz="514350" rtl="0" eaLnBrk="1" latinLnBrk="0" hangingPunct="1">
        <a:defRPr sz="1013" kern="1200">
          <a:solidFill>
            <a:schemeClr val="tx1"/>
          </a:solidFill>
          <a:latin typeface="+mn-lt"/>
          <a:ea typeface="+mn-ea"/>
          <a:cs typeface="+mn-cs"/>
        </a:defRPr>
      </a:lvl2pPr>
      <a:lvl3pPr marL="514350" algn="l" defTabSz="514350" rtl="0" eaLnBrk="1" latinLnBrk="0" hangingPunct="1">
        <a:defRPr sz="1013" kern="1200">
          <a:solidFill>
            <a:schemeClr val="tx1"/>
          </a:solidFill>
          <a:latin typeface="+mn-lt"/>
          <a:ea typeface="+mn-ea"/>
          <a:cs typeface="+mn-cs"/>
        </a:defRPr>
      </a:lvl3pPr>
      <a:lvl4pPr marL="771525" algn="l" defTabSz="514350" rtl="0" eaLnBrk="1" latinLnBrk="0" hangingPunct="1">
        <a:defRPr sz="1013" kern="1200">
          <a:solidFill>
            <a:schemeClr val="tx1"/>
          </a:solidFill>
          <a:latin typeface="+mn-lt"/>
          <a:ea typeface="+mn-ea"/>
          <a:cs typeface="+mn-cs"/>
        </a:defRPr>
      </a:lvl4pPr>
      <a:lvl5pPr marL="1028700" algn="l" defTabSz="514350" rtl="0" eaLnBrk="1" latinLnBrk="0" hangingPunct="1">
        <a:defRPr sz="1013" kern="1200">
          <a:solidFill>
            <a:schemeClr val="tx1"/>
          </a:solidFill>
          <a:latin typeface="+mn-lt"/>
          <a:ea typeface="+mn-ea"/>
          <a:cs typeface="+mn-cs"/>
        </a:defRPr>
      </a:lvl5pPr>
      <a:lvl6pPr marL="1285875" algn="l" defTabSz="514350" rtl="0" eaLnBrk="1" latinLnBrk="0" hangingPunct="1">
        <a:defRPr sz="1013" kern="1200">
          <a:solidFill>
            <a:schemeClr val="tx1"/>
          </a:solidFill>
          <a:latin typeface="+mn-lt"/>
          <a:ea typeface="+mn-ea"/>
          <a:cs typeface="+mn-cs"/>
        </a:defRPr>
      </a:lvl6pPr>
      <a:lvl7pPr marL="1543050" algn="l" defTabSz="514350" rtl="0" eaLnBrk="1" latinLnBrk="0" hangingPunct="1">
        <a:defRPr sz="1013" kern="1200">
          <a:solidFill>
            <a:schemeClr val="tx1"/>
          </a:solidFill>
          <a:latin typeface="+mn-lt"/>
          <a:ea typeface="+mn-ea"/>
          <a:cs typeface="+mn-cs"/>
        </a:defRPr>
      </a:lvl7pPr>
      <a:lvl8pPr marL="1800225" algn="l" defTabSz="514350" rtl="0" eaLnBrk="1" latinLnBrk="0" hangingPunct="1">
        <a:defRPr sz="1013" kern="1200">
          <a:solidFill>
            <a:schemeClr val="tx1"/>
          </a:solidFill>
          <a:latin typeface="+mn-lt"/>
          <a:ea typeface="+mn-ea"/>
          <a:cs typeface="+mn-cs"/>
        </a:defRPr>
      </a:lvl8pPr>
      <a:lvl9pPr marL="2057400" algn="l" defTabSz="514350" rtl="0" eaLnBrk="1" latinLnBrk="0" hangingPunct="1">
        <a:defRPr sz="1013" kern="1200">
          <a:solidFill>
            <a:schemeClr val="tx1"/>
          </a:solidFill>
          <a:latin typeface="+mn-lt"/>
          <a:ea typeface="+mn-ea"/>
          <a:cs typeface="+mn-cs"/>
        </a:defRPr>
      </a:lvl9pPr>
    </p:otherStyle>
  </p:txStyles>
  <p:extLst>
    <p:ext uri="{27BBF7A9-308A-43DC-89C8-2F10F3537804}">
      <p15:sldGuideLst xmlns:p15="http://schemas.microsoft.com/office/powerpoint/2012/main">
        <p15:guide id="1" pos="7512">
          <p15:clr>
            <a:srgbClr val="5ACBF0"/>
          </p15:clr>
        </p15:guide>
        <p15:guide id="2" pos="12971">
          <p15:clr>
            <a:srgbClr val="5ACBF0"/>
          </p15:clr>
        </p15:guide>
        <p15:guide id="3" pos="168">
          <p15:clr>
            <a:srgbClr val="5ACBF0"/>
          </p15:clr>
        </p15:guide>
        <p15:guide id="4" orient="horz" pos="624">
          <p15:clr>
            <a:srgbClr val="F26B43"/>
          </p15:clr>
        </p15:guide>
        <p15:guide id="5" orient="horz" pos="583">
          <p15:clr>
            <a:srgbClr val="F26B43"/>
          </p15:clr>
        </p15:guide>
        <p15:guide id="6" orient="horz" pos="4176">
          <p15:clr>
            <a:srgbClr val="F26B43"/>
          </p15:clr>
        </p15:guide>
      </p15:sldGuideLst>
    </p:ext>
  </p:extLst>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gradFill flip="none" rotWithShape="1">
          <a:gsLst>
            <a:gs pos="87000">
              <a:schemeClr val="tx2"/>
            </a:gs>
            <a:gs pos="90000">
              <a:schemeClr val="tx2"/>
            </a:gs>
            <a:gs pos="98000">
              <a:schemeClr val="bg1">
                <a:lumMod val="40000"/>
                <a:lumOff val="60000"/>
              </a:schemeClr>
            </a:gs>
          </a:gsLst>
          <a:path path="circle">
            <a:fillToRect l="100000" t="100000"/>
          </a:path>
          <a:tileRect r="-100000" b="-100000"/>
        </a:gradFill>
        <a:effectLst/>
      </p:bgPr>
    </p:bg>
    <p:spTree>
      <p:nvGrpSpPr>
        <p:cNvPr id="1" name=""/>
        <p:cNvGrpSpPr/>
        <p:nvPr/>
      </p:nvGrpSpPr>
      <p:grpSpPr>
        <a:xfrm>
          <a:off x="0" y="0"/>
          <a:ext cx="0" cy="0"/>
          <a:chOff x="0" y="0"/>
          <a:chExt cx="0" cy="0"/>
        </a:xfrm>
      </p:grpSpPr>
      <p:sp>
        <p:nvSpPr>
          <p:cNvPr id="23" name="Text Placeholder 2"/>
          <p:cNvSpPr>
            <a:spLocks noGrp="1"/>
          </p:cNvSpPr>
          <p:nvPr>
            <p:ph type="body" idx="1"/>
          </p:nvPr>
        </p:nvSpPr>
        <p:spPr bwMode="auto">
          <a:xfrm>
            <a:off x="266700" y="1028700"/>
            <a:ext cx="11658600" cy="56007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24" name="Picture 6"/>
          <p:cNvPicPr>
            <a:picLocks noChangeAspect="1"/>
          </p:cNvPicPr>
          <p:nvPr userDrawn="1"/>
        </p:nvPicPr>
        <p:blipFill>
          <a:blip r:embed="rId4"/>
          <a:srcRect/>
          <a:stretch>
            <a:fillRect/>
          </a:stretch>
        </p:blipFill>
        <p:spPr bwMode="auto">
          <a:xfrm>
            <a:off x="6079067" y="3416309"/>
            <a:ext cx="25400" cy="3175"/>
          </a:xfrm>
          <a:prstGeom prst="rect">
            <a:avLst/>
          </a:prstGeom>
          <a:noFill/>
          <a:ln w="9525">
            <a:noFill/>
            <a:miter lim="800000"/>
            <a:headEnd/>
            <a:tailEnd/>
          </a:ln>
        </p:spPr>
      </p:pic>
      <p:sp>
        <p:nvSpPr>
          <p:cNvPr id="11" name="Text Box 14">
            <a:extLst>
              <a:ext uri="{FF2B5EF4-FFF2-40B4-BE49-F238E27FC236}">
                <a16:creationId xmlns:a16="http://schemas.microsoft.com/office/drawing/2014/main" id="{06488F25-D32D-48D0-BB8A-6B1499EB02EC}"/>
              </a:ext>
            </a:extLst>
          </p:cNvPr>
          <p:cNvSpPr txBox="1">
            <a:spLocks noChangeArrowheads="1"/>
          </p:cNvSpPr>
          <p:nvPr userDrawn="1"/>
        </p:nvSpPr>
        <p:spPr bwMode="auto">
          <a:xfrm>
            <a:off x="11218426" y="6627107"/>
            <a:ext cx="771525" cy="153888"/>
          </a:xfrm>
          <a:prstGeom prst="rect">
            <a:avLst/>
          </a:prstGeom>
          <a:noFill/>
          <a:ln w="9525">
            <a:noFill/>
            <a:miter lim="800000"/>
            <a:headEnd/>
            <a:tailEnd/>
          </a:ln>
          <a:effectLst/>
        </p:spPr>
        <p:txBody>
          <a:bodyPr wrap="square" tIns="0" bIns="0">
            <a:spAutoFit/>
          </a:bodyPr>
          <a:lstStyle/>
          <a:p>
            <a:pPr algn="r">
              <a:spcBef>
                <a:spcPct val="50000"/>
              </a:spcBef>
              <a:defRPr/>
            </a:pPr>
            <a:fld id="{99D903CA-8EC9-4EB0-B4F7-7D6D89967A95}" type="slidenum">
              <a:rPr lang="en-US" sz="1000" b="0" baseline="0" smtClean="0"/>
              <a:pPr algn="r">
                <a:spcBef>
                  <a:spcPct val="50000"/>
                </a:spcBef>
                <a:defRPr/>
              </a:pPr>
              <a:t>‹#›</a:t>
            </a:fld>
            <a:endParaRPr lang="en-US" sz="1000" b="0" baseline="0" dirty="0"/>
          </a:p>
        </p:txBody>
      </p:sp>
      <p:sp>
        <p:nvSpPr>
          <p:cNvPr id="17" name="Date Placeholder 4">
            <a:extLst>
              <a:ext uri="{FF2B5EF4-FFF2-40B4-BE49-F238E27FC236}">
                <a16:creationId xmlns:a16="http://schemas.microsoft.com/office/drawing/2014/main" id="{876090B8-EB33-44F6-B805-AE75858FA42D}"/>
              </a:ext>
            </a:extLst>
          </p:cNvPr>
          <p:cNvSpPr>
            <a:spLocks noGrp="1"/>
          </p:cNvSpPr>
          <p:nvPr>
            <p:ph type="dt" sz="half" idx="2"/>
          </p:nvPr>
        </p:nvSpPr>
        <p:spPr>
          <a:xfrm>
            <a:off x="8842515" y="6653150"/>
            <a:ext cx="2761673" cy="137160"/>
          </a:xfrm>
          <a:prstGeom prst="rect">
            <a:avLst/>
          </a:prstGeom>
        </p:spPr>
        <p:txBody>
          <a:bodyPr anchor="ctr"/>
          <a:lstStyle>
            <a:lvl1pPr algn="r">
              <a:defRPr sz="900">
                <a:solidFill>
                  <a:schemeClr val="bg2">
                    <a:lumMod val="75000"/>
                  </a:schemeClr>
                </a:solidFill>
              </a:defRPr>
            </a:lvl1pPr>
          </a:lstStyle>
          <a:p>
            <a:endParaRPr lang="en-US" dirty="0"/>
          </a:p>
        </p:txBody>
      </p:sp>
      <p:sp>
        <p:nvSpPr>
          <p:cNvPr id="18" name="Footer Placeholder 3">
            <a:extLst>
              <a:ext uri="{FF2B5EF4-FFF2-40B4-BE49-F238E27FC236}">
                <a16:creationId xmlns:a16="http://schemas.microsoft.com/office/drawing/2014/main" id="{2F8A329A-59C1-4D23-B5E6-03FA1C182A0A}"/>
              </a:ext>
            </a:extLst>
          </p:cNvPr>
          <p:cNvSpPr>
            <a:spLocks noGrp="1"/>
          </p:cNvSpPr>
          <p:nvPr>
            <p:ph type="ftr" sz="quarter" idx="3"/>
          </p:nvPr>
        </p:nvSpPr>
        <p:spPr>
          <a:xfrm>
            <a:off x="266700" y="6653150"/>
            <a:ext cx="2901373" cy="137160"/>
          </a:xfrm>
          <a:prstGeom prst="rect">
            <a:avLst/>
          </a:prstGeom>
        </p:spPr>
        <p:txBody>
          <a:bodyPr anchor="ctr"/>
          <a:lstStyle>
            <a:lvl1pPr>
              <a:defRPr sz="900">
                <a:solidFill>
                  <a:schemeClr val="bg2">
                    <a:lumMod val="75000"/>
                  </a:schemeClr>
                </a:solidFill>
              </a:defRPr>
            </a:lvl1pPr>
          </a:lstStyle>
          <a:p>
            <a:endParaRPr lang="en-US" dirty="0"/>
          </a:p>
        </p:txBody>
      </p:sp>
      <p:sp>
        <p:nvSpPr>
          <p:cNvPr id="2" name="Title Placeholder 1">
            <a:extLst>
              <a:ext uri="{FF2B5EF4-FFF2-40B4-BE49-F238E27FC236}">
                <a16:creationId xmlns:a16="http://schemas.microsoft.com/office/drawing/2014/main" id="{CA18FFB5-1B4A-8A37-78CC-AC1A7AE08575}"/>
              </a:ext>
            </a:extLst>
          </p:cNvPr>
          <p:cNvSpPr>
            <a:spLocks noGrp="1"/>
          </p:cNvSpPr>
          <p:nvPr>
            <p:ph type="title"/>
          </p:nvPr>
        </p:nvSpPr>
        <p:spPr bwMode="auto">
          <a:xfrm>
            <a:off x="266699" y="128981"/>
            <a:ext cx="11658599" cy="83292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dirty="0"/>
              <a:t>Click to edit Master title slide</a:t>
            </a:r>
          </a:p>
        </p:txBody>
      </p:sp>
    </p:spTree>
    <p:extLst>
      <p:ext uri="{BB962C8B-B14F-4D97-AF65-F5344CB8AC3E}">
        <p14:creationId xmlns:p14="http://schemas.microsoft.com/office/powerpoint/2010/main" val="199137462"/>
      </p:ext>
    </p:extLst>
  </p:cSld>
  <p:clrMap bg1="lt1" tx1="dk1" bg2="lt2" tx2="dk2" accent1="accent1" accent2="accent2" accent3="accent3" accent4="accent4" accent5="accent5" accent6="accent6" hlink="hlink" folHlink="folHlink"/>
  <p:sldLayoutIdLst>
    <p:sldLayoutId id="2147483724" r:id="rId1"/>
    <p:sldLayoutId id="2147483725" r:id="rId2"/>
  </p:sldLayoutIdLst>
  <p:hf hdr="0" dt="0"/>
  <p:txStyles>
    <p:titleStyle>
      <a:lvl1pPr algn="l" rtl="0" eaLnBrk="1" fontAlgn="base" hangingPunct="1">
        <a:spcBef>
          <a:spcPct val="0"/>
        </a:spcBef>
        <a:spcAft>
          <a:spcPct val="0"/>
        </a:spcAft>
        <a:defRPr sz="3200" b="1" kern="1200" cap="all">
          <a:solidFill>
            <a:schemeClr val="tx1">
              <a:lumMod val="90000"/>
              <a:lumOff val="10000"/>
            </a:schemeClr>
          </a:solidFill>
          <a:latin typeface="Arial" pitchFamily="34" charset="0"/>
          <a:ea typeface="ＭＳ Ｐゴシック" charset="0"/>
          <a:cs typeface="Arial" pitchFamily="34" charset="0"/>
        </a:defRPr>
      </a:lvl1pPr>
      <a:lvl2pPr algn="l" rtl="0" eaLnBrk="1" fontAlgn="base" hangingPunct="1">
        <a:spcBef>
          <a:spcPct val="0"/>
        </a:spcBef>
        <a:spcAft>
          <a:spcPct val="0"/>
        </a:spcAft>
        <a:defRPr sz="1350" b="1">
          <a:solidFill>
            <a:srgbClr val="978473"/>
          </a:solidFill>
          <a:latin typeface="Arial" charset="0"/>
          <a:ea typeface="ＭＳ Ｐゴシック" charset="0"/>
          <a:cs typeface="Arial" charset="0"/>
        </a:defRPr>
      </a:lvl2pPr>
      <a:lvl3pPr algn="l" rtl="0" eaLnBrk="1" fontAlgn="base" hangingPunct="1">
        <a:spcBef>
          <a:spcPct val="0"/>
        </a:spcBef>
        <a:spcAft>
          <a:spcPct val="0"/>
        </a:spcAft>
        <a:defRPr sz="1350" b="1">
          <a:solidFill>
            <a:srgbClr val="978473"/>
          </a:solidFill>
          <a:latin typeface="Arial" charset="0"/>
          <a:ea typeface="ＭＳ Ｐゴシック" charset="0"/>
          <a:cs typeface="Arial" charset="0"/>
        </a:defRPr>
      </a:lvl3pPr>
      <a:lvl4pPr algn="l" rtl="0" eaLnBrk="1" fontAlgn="base" hangingPunct="1">
        <a:spcBef>
          <a:spcPct val="0"/>
        </a:spcBef>
        <a:spcAft>
          <a:spcPct val="0"/>
        </a:spcAft>
        <a:defRPr sz="1350" b="1">
          <a:solidFill>
            <a:srgbClr val="978473"/>
          </a:solidFill>
          <a:latin typeface="Arial" charset="0"/>
          <a:ea typeface="ＭＳ Ｐゴシック" charset="0"/>
          <a:cs typeface="Arial" charset="0"/>
        </a:defRPr>
      </a:lvl4pPr>
      <a:lvl5pPr algn="l" rtl="0" eaLnBrk="1" fontAlgn="base" hangingPunct="1">
        <a:spcBef>
          <a:spcPct val="0"/>
        </a:spcBef>
        <a:spcAft>
          <a:spcPct val="0"/>
        </a:spcAft>
        <a:defRPr sz="1350" b="1">
          <a:solidFill>
            <a:srgbClr val="978473"/>
          </a:solidFill>
          <a:latin typeface="Arial" charset="0"/>
          <a:ea typeface="ＭＳ Ｐゴシック" charset="0"/>
          <a:cs typeface="Arial" charset="0"/>
        </a:defRPr>
      </a:lvl5pPr>
      <a:lvl6pPr marL="257175" algn="l" rtl="0" eaLnBrk="1" fontAlgn="base" hangingPunct="1">
        <a:spcBef>
          <a:spcPct val="0"/>
        </a:spcBef>
        <a:spcAft>
          <a:spcPct val="0"/>
        </a:spcAft>
        <a:defRPr sz="2475">
          <a:solidFill>
            <a:schemeClr val="tx1"/>
          </a:solidFill>
          <a:latin typeface="Arial" charset="0"/>
          <a:cs typeface="Arial" charset="0"/>
        </a:defRPr>
      </a:lvl6pPr>
      <a:lvl7pPr marL="514350" algn="l" rtl="0" eaLnBrk="1" fontAlgn="base" hangingPunct="1">
        <a:spcBef>
          <a:spcPct val="0"/>
        </a:spcBef>
        <a:spcAft>
          <a:spcPct val="0"/>
        </a:spcAft>
        <a:defRPr sz="2475">
          <a:solidFill>
            <a:schemeClr val="tx1"/>
          </a:solidFill>
          <a:latin typeface="Arial" charset="0"/>
          <a:cs typeface="Arial" charset="0"/>
        </a:defRPr>
      </a:lvl7pPr>
      <a:lvl8pPr marL="771525" algn="l" rtl="0" eaLnBrk="1" fontAlgn="base" hangingPunct="1">
        <a:spcBef>
          <a:spcPct val="0"/>
        </a:spcBef>
        <a:spcAft>
          <a:spcPct val="0"/>
        </a:spcAft>
        <a:defRPr sz="2475">
          <a:solidFill>
            <a:schemeClr val="tx1"/>
          </a:solidFill>
          <a:latin typeface="Arial" charset="0"/>
          <a:cs typeface="Arial" charset="0"/>
        </a:defRPr>
      </a:lvl8pPr>
      <a:lvl9pPr marL="1028700" algn="l" rtl="0" eaLnBrk="1" fontAlgn="base" hangingPunct="1">
        <a:spcBef>
          <a:spcPct val="0"/>
        </a:spcBef>
        <a:spcAft>
          <a:spcPct val="0"/>
        </a:spcAft>
        <a:defRPr sz="2475">
          <a:solidFill>
            <a:schemeClr val="tx1"/>
          </a:solidFill>
          <a:latin typeface="Arial" charset="0"/>
          <a:cs typeface="Arial" charset="0"/>
        </a:defRPr>
      </a:lvl9pPr>
    </p:titleStyle>
    <p:bodyStyle>
      <a:lvl1pPr marL="0" indent="0" algn="l" rtl="0" eaLnBrk="1" fontAlgn="base" hangingPunct="1">
        <a:spcBef>
          <a:spcPts val="169"/>
        </a:spcBef>
        <a:spcAft>
          <a:spcPct val="0"/>
        </a:spcAft>
        <a:buFont typeface="Arial" pitchFamily="34" charset="0"/>
        <a:defRPr sz="2100" kern="1200">
          <a:solidFill>
            <a:schemeClr val="tx1">
              <a:lumMod val="90000"/>
              <a:lumOff val="10000"/>
            </a:schemeClr>
          </a:solidFill>
          <a:latin typeface="Arial" pitchFamily="34" charset="0"/>
          <a:ea typeface="ＭＳ Ｐゴシック" charset="0"/>
          <a:cs typeface="Arial" pitchFamily="34" charset="0"/>
        </a:defRPr>
      </a:lvl1pPr>
      <a:lvl2pPr marL="230188" indent="-230188" algn="l" rtl="0" eaLnBrk="1" fontAlgn="base" hangingPunct="1">
        <a:spcBef>
          <a:spcPts val="169"/>
        </a:spcBef>
        <a:spcAft>
          <a:spcPct val="0"/>
        </a:spcAft>
        <a:buFont typeface="Arial" pitchFamily="34" charset="0"/>
        <a:buChar char="–"/>
        <a:defRPr sz="2100" kern="1200">
          <a:solidFill>
            <a:schemeClr val="tx1">
              <a:lumMod val="90000"/>
              <a:lumOff val="10000"/>
            </a:schemeClr>
          </a:solidFill>
          <a:latin typeface="Arial" pitchFamily="34" charset="0"/>
          <a:ea typeface="Arial" charset="0"/>
          <a:cs typeface="Arial" pitchFamily="34" charset="0"/>
        </a:defRPr>
      </a:lvl2pPr>
      <a:lvl3pPr marL="461963" indent="-231775" algn="l" rtl="0" eaLnBrk="1" fontAlgn="base" hangingPunct="1">
        <a:spcBef>
          <a:spcPts val="169"/>
        </a:spcBef>
        <a:spcAft>
          <a:spcPct val="0"/>
        </a:spcAft>
        <a:buFont typeface="Arial" pitchFamily="34" charset="0"/>
        <a:buChar char="•"/>
        <a:defRPr sz="1500" kern="1200">
          <a:solidFill>
            <a:schemeClr val="tx1">
              <a:lumMod val="90000"/>
              <a:lumOff val="10000"/>
            </a:schemeClr>
          </a:solidFill>
          <a:latin typeface="Arial" pitchFamily="34" charset="0"/>
          <a:ea typeface="Arial" charset="0"/>
          <a:cs typeface="Arial" pitchFamily="34" charset="0"/>
        </a:defRPr>
      </a:lvl3pPr>
      <a:lvl4pPr marL="684213" indent="-222250" algn="l" rtl="0" eaLnBrk="1" fontAlgn="base" hangingPunct="1">
        <a:spcBef>
          <a:spcPts val="169"/>
        </a:spcBef>
        <a:spcAft>
          <a:spcPct val="0"/>
        </a:spcAft>
        <a:buFont typeface="Arial" pitchFamily="34" charset="0"/>
        <a:buChar char="–"/>
        <a:defRPr sz="1500" kern="1200">
          <a:solidFill>
            <a:schemeClr val="tx1">
              <a:lumMod val="90000"/>
              <a:lumOff val="10000"/>
            </a:schemeClr>
          </a:solidFill>
          <a:latin typeface="Arial" pitchFamily="34" charset="0"/>
          <a:ea typeface="Arial" charset="0"/>
          <a:cs typeface="Arial" pitchFamily="34" charset="0"/>
        </a:defRPr>
      </a:lvl4pPr>
      <a:lvl5pPr marL="914400" indent="-230188" algn="l" rtl="0" eaLnBrk="1" fontAlgn="base" hangingPunct="1">
        <a:spcBef>
          <a:spcPts val="169"/>
        </a:spcBef>
        <a:spcAft>
          <a:spcPct val="0"/>
        </a:spcAft>
        <a:buFont typeface="Arial" pitchFamily="34" charset="0"/>
        <a:buChar char="»"/>
        <a:defRPr sz="1500" kern="1200">
          <a:solidFill>
            <a:schemeClr val="tx1">
              <a:lumMod val="90000"/>
              <a:lumOff val="10000"/>
            </a:schemeClr>
          </a:solidFill>
          <a:latin typeface="Arial" pitchFamily="34" charset="0"/>
          <a:ea typeface="Arial" charset="0"/>
          <a:cs typeface="Arial" pitchFamily="34" charset="0"/>
        </a:defRPr>
      </a:lvl5pPr>
      <a:lvl6pPr marL="1414463" indent="-128588" algn="l" defTabSz="514350" rtl="0" eaLnBrk="1" latinLnBrk="0" hangingPunct="1">
        <a:spcBef>
          <a:spcPct val="20000"/>
        </a:spcBef>
        <a:buFont typeface="Arial" pitchFamily="34" charset="0"/>
        <a:buChar char="•"/>
        <a:defRPr sz="1125" kern="1200">
          <a:solidFill>
            <a:schemeClr val="tx1"/>
          </a:solidFill>
          <a:latin typeface="+mn-lt"/>
          <a:ea typeface="+mn-ea"/>
          <a:cs typeface="+mn-cs"/>
        </a:defRPr>
      </a:lvl6pPr>
      <a:lvl7pPr marL="1671638" indent="-128588" algn="l" defTabSz="514350" rtl="0" eaLnBrk="1" latinLnBrk="0" hangingPunct="1">
        <a:spcBef>
          <a:spcPct val="20000"/>
        </a:spcBef>
        <a:buFont typeface="Arial" pitchFamily="34" charset="0"/>
        <a:buChar char="•"/>
        <a:defRPr sz="1125" kern="1200">
          <a:solidFill>
            <a:schemeClr val="tx1"/>
          </a:solidFill>
          <a:latin typeface="+mn-lt"/>
          <a:ea typeface="+mn-ea"/>
          <a:cs typeface="+mn-cs"/>
        </a:defRPr>
      </a:lvl7pPr>
      <a:lvl8pPr marL="1928813" indent="-128588" algn="l" defTabSz="514350" rtl="0" eaLnBrk="1" latinLnBrk="0" hangingPunct="1">
        <a:spcBef>
          <a:spcPct val="20000"/>
        </a:spcBef>
        <a:buFont typeface="Arial" pitchFamily="34" charset="0"/>
        <a:buChar char="•"/>
        <a:defRPr sz="1125" kern="1200">
          <a:solidFill>
            <a:schemeClr val="tx1"/>
          </a:solidFill>
          <a:latin typeface="+mn-lt"/>
          <a:ea typeface="+mn-ea"/>
          <a:cs typeface="+mn-cs"/>
        </a:defRPr>
      </a:lvl8pPr>
      <a:lvl9pPr marL="2185988" indent="-128588" algn="l" defTabSz="514350" rtl="0" eaLnBrk="1" latinLnBrk="0" hangingPunct="1">
        <a:spcBef>
          <a:spcPct val="20000"/>
        </a:spcBef>
        <a:buFont typeface="Arial" pitchFamily="34" charset="0"/>
        <a:buChar char="•"/>
        <a:defRPr sz="1125" kern="1200">
          <a:solidFill>
            <a:schemeClr val="tx1"/>
          </a:solidFill>
          <a:latin typeface="+mn-lt"/>
          <a:ea typeface="+mn-ea"/>
          <a:cs typeface="+mn-cs"/>
        </a:defRPr>
      </a:lvl9pPr>
    </p:bodyStyle>
    <p:otherStyle>
      <a:defPPr>
        <a:defRPr lang="en-US"/>
      </a:defPPr>
      <a:lvl1pPr marL="0" algn="l" defTabSz="514350" rtl="0" eaLnBrk="1" latinLnBrk="0" hangingPunct="1">
        <a:defRPr sz="1013" kern="1200">
          <a:solidFill>
            <a:schemeClr val="tx1"/>
          </a:solidFill>
          <a:latin typeface="+mn-lt"/>
          <a:ea typeface="+mn-ea"/>
          <a:cs typeface="+mn-cs"/>
        </a:defRPr>
      </a:lvl1pPr>
      <a:lvl2pPr marL="257175" algn="l" defTabSz="514350" rtl="0" eaLnBrk="1" latinLnBrk="0" hangingPunct="1">
        <a:defRPr sz="1013" kern="1200">
          <a:solidFill>
            <a:schemeClr val="tx1"/>
          </a:solidFill>
          <a:latin typeface="+mn-lt"/>
          <a:ea typeface="+mn-ea"/>
          <a:cs typeface="+mn-cs"/>
        </a:defRPr>
      </a:lvl2pPr>
      <a:lvl3pPr marL="514350" algn="l" defTabSz="514350" rtl="0" eaLnBrk="1" latinLnBrk="0" hangingPunct="1">
        <a:defRPr sz="1013" kern="1200">
          <a:solidFill>
            <a:schemeClr val="tx1"/>
          </a:solidFill>
          <a:latin typeface="+mn-lt"/>
          <a:ea typeface="+mn-ea"/>
          <a:cs typeface="+mn-cs"/>
        </a:defRPr>
      </a:lvl3pPr>
      <a:lvl4pPr marL="771525" algn="l" defTabSz="514350" rtl="0" eaLnBrk="1" latinLnBrk="0" hangingPunct="1">
        <a:defRPr sz="1013" kern="1200">
          <a:solidFill>
            <a:schemeClr val="tx1"/>
          </a:solidFill>
          <a:latin typeface="+mn-lt"/>
          <a:ea typeface="+mn-ea"/>
          <a:cs typeface="+mn-cs"/>
        </a:defRPr>
      </a:lvl4pPr>
      <a:lvl5pPr marL="1028700" algn="l" defTabSz="514350" rtl="0" eaLnBrk="1" latinLnBrk="0" hangingPunct="1">
        <a:defRPr sz="1013" kern="1200">
          <a:solidFill>
            <a:schemeClr val="tx1"/>
          </a:solidFill>
          <a:latin typeface="+mn-lt"/>
          <a:ea typeface="+mn-ea"/>
          <a:cs typeface="+mn-cs"/>
        </a:defRPr>
      </a:lvl5pPr>
      <a:lvl6pPr marL="1285875" algn="l" defTabSz="514350" rtl="0" eaLnBrk="1" latinLnBrk="0" hangingPunct="1">
        <a:defRPr sz="1013" kern="1200">
          <a:solidFill>
            <a:schemeClr val="tx1"/>
          </a:solidFill>
          <a:latin typeface="+mn-lt"/>
          <a:ea typeface="+mn-ea"/>
          <a:cs typeface="+mn-cs"/>
        </a:defRPr>
      </a:lvl6pPr>
      <a:lvl7pPr marL="1543050" algn="l" defTabSz="514350" rtl="0" eaLnBrk="1" latinLnBrk="0" hangingPunct="1">
        <a:defRPr sz="1013" kern="1200">
          <a:solidFill>
            <a:schemeClr val="tx1"/>
          </a:solidFill>
          <a:latin typeface="+mn-lt"/>
          <a:ea typeface="+mn-ea"/>
          <a:cs typeface="+mn-cs"/>
        </a:defRPr>
      </a:lvl7pPr>
      <a:lvl8pPr marL="1800225" algn="l" defTabSz="514350" rtl="0" eaLnBrk="1" latinLnBrk="0" hangingPunct="1">
        <a:defRPr sz="1013" kern="1200">
          <a:solidFill>
            <a:schemeClr val="tx1"/>
          </a:solidFill>
          <a:latin typeface="+mn-lt"/>
          <a:ea typeface="+mn-ea"/>
          <a:cs typeface="+mn-cs"/>
        </a:defRPr>
      </a:lvl8pPr>
      <a:lvl9pPr marL="2057400" algn="l" defTabSz="514350" rtl="0" eaLnBrk="1" latinLnBrk="0" hangingPunct="1">
        <a:defRPr sz="1013" kern="1200">
          <a:solidFill>
            <a:schemeClr val="tx1"/>
          </a:solidFill>
          <a:latin typeface="+mn-lt"/>
          <a:ea typeface="+mn-ea"/>
          <a:cs typeface="+mn-cs"/>
        </a:defRPr>
      </a:lvl9pPr>
    </p:otherStyle>
  </p:txStyles>
  <p:extLst>
    <p:ext uri="{27BBF7A9-308A-43DC-89C8-2F10F3537804}">
      <p15:sldGuideLst xmlns:p15="http://schemas.microsoft.com/office/powerpoint/2012/main">
        <p15:guide id="0" orient="horz" pos="583" userDrawn="1">
          <p15:clr>
            <a:srgbClr val="F26B43"/>
          </p15:clr>
        </p15:guide>
        <p15:guide id="1" pos="7512" userDrawn="1">
          <p15:clr>
            <a:srgbClr val="5ACBF0"/>
          </p15:clr>
        </p15:guide>
        <p15:guide id="2" pos="12971">
          <p15:clr>
            <a:srgbClr val="5ACBF0"/>
          </p15:clr>
        </p15:guide>
        <p15:guide id="3" pos="168" userDrawn="1">
          <p15:clr>
            <a:srgbClr val="5ACBF0"/>
          </p15:clr>
        </p15:guide>
        <p15:guide id="5" orient="horz" pos="637" userDrawn="1">
          <p15:clr>
            <a:srgbClr val="F26B43"/>
          </p15:clr>
        </p15:guide>
        <p15:guide id="6" orient="horz" pos="4176"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1.xml"/><Relationship Id="rId1" Type="http://schemas.openxmlformats.org/officeDocument/2006/relationships/slideLayout" Target="../slideLayouts/slideLayout24.xml"/><Relationship Id="rId4" Type="http://schemas.openxmlformats.org/officeDocument/2006/relationships/image" Target="../media/image9.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56.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55.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55.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55.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55.xml"/></Relationships>
</file>

<file path=ppt/slides/_rels/slide15.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0.xml"/><Relationship Id="rId1" Type="http://schemas.openxmlformats.org/officeDocument/2006/relationships/slideLayout" Target="../slideLayouts/slideLayout55.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55.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55.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55.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55.xml"/></Relationships>
</file>

<file path=ppt/slides/_rels/slide2.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55.xml"/><Relationship Id="rId4" Type="http://schemas.openxmlformats.org/officeDocument/2006/relationships/image" Target="../media/image12.jpe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56.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56.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55.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55.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56.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5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56.xml"/></Relationships>
</file>

<file path=ppt/slides/_rels/slide27.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55.xml"/></Relationships>
</file>

<file path=ppt/slides/_rels/slide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xml"/><Relationship Id="rId1" Type="http://schemas.openxmlformats.org/officeDocument/2006/relationships/slideLayout" Target="../slideLayouts/slideLayout55.xml"/><Relationship Id="rId4" Type="http://schemas.openxmlformats.org/officeDocument/2006/relationships/image" Target="../media/image14.sv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55.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55.xml"/></Relationships>
</file>

<file path=ppt/slides/_rels/slide6.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56.xml"/></Relationships>
</file>

<file path=ppt/slides/_rels/slide7.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56.xml"/></Relationships>
</file>

<file path=ppt/slides/_rels/slide8.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5.xml"/><Relationship Id="rId1" Type="http://schemas.openxmlformats.org/officeDocument/2006/relationships/slideLayout" Target="../slideLayouts/slideLayout55.xml"/><Relationship Id="rId4" Type="http://schemas.openxmlformats.org/officeDocument/2006/relationships/image" Target="../media/image17.jpe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5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92DCD1B8-0FB9-6DE1-D901-F8B0186B1E44}"/>
              </a:ext>
            </a:extLst>
          </p:cNvPr>
          <p:cNvSpPr>
            <a:spLocks noGrp="1"/>
          </p:cNvSpPr>
          <p:nvPr>
            <p:ph type="title"/>
          </p:nvPr>
        </p:nvSpPr>
        <p:spPr/>
        <p:txBody>
          <a:bodyPr/>
          <a:lstStyle/>
          <a:p>
            <a:r>
              <a:rPr lang="en-US" sz="2800" dirty="0"/>
              <a:t>US Army Corps of engineers</a:t>
            </a:r>
            <a:br>
              <a:rPr lang="en-US" sz="2800" dirty="0"/>
            </a:br>
            <a:r>
              <a:rPr lang="en-US" sz="2800" dirty="0"/>
              <a:t>los Angeles district</a:t>
            </a:r>
          </a:p>
        </p:txBody>
      </p:sp>
      <p:sp>
        <p:nvSpPr>
          <p:cNvPr id="9" name="Content Placeholder 8">
            <a:extLst>
              <a:ext uri="{FF2B5EF4-FFF2-40B4-BE49-F238E27FC236}">
                <a16:creationId xmlns:a16="http://schemas.microsoft.com/office/drawing/2014/main" id="{910D6B67-EB23-B871-0CBE-F377AEE7C411}"/>
              </a:ext>
            </a:extLst>
          </p:cNvPr>
          <p:cNvSpPr>
            <a:spLocks noGrp="1"/>
          </p:cNvSpPr>
          <p:nvPr>
            <p:ph sz="quarter" idx="17"/>
          </p:nvPr>
        </p:nvSpPr>
        <p:spPr/>
        <p:txBody>
          <a:bodyPr/>
          <a:lstStyle/>
          <a:p>
            <a:r>
              <a:rPr lang="en-US" sz="2400" dirty="0"/>
              <a:t>City of Phoenix Natural/Cultural Resource Regulatory Compliance Consultant Workshop</a:t>
            </a:r>
          </a:p>
          <a:p>
            <a:endParaRPr lang="en-US" sz="2400" dirty="0"/>
          </a:p>
          <a:p>
            <a:pPr marL="234950" lvl="2" indent="0">
              <a:buNone/>
            </a:pPr>
            <a:r>
              <a:rPr lang="en-US" sz="2000" dirty="0"/>
              <a:t>Regulatory Program</a:t>
            </a:r>
          </a:p>
          <a:p>
            <a:pPr marL="234950" lvl="2" indent="0">
              <a:buNone/>
            </a:pPr>
            <a:r>
              <a:rPr lang="en-US" sz="2000" dirty="0"/>
              <a:t>Section 404 Clean Water Act Permitting</a:t>
            </a:r>
          </a:p>
          <a:p>
            <a:endParaRPr lang="en-US" sz="1400" dirty="0"/>
          </a:p>
          <a:p>
            <a:endParaRPr lang="en-US" sz="1400" dirty="0"/>
          </a:p>
          <a:p>
            <a:r>
              <a:rPr lang="en-US" sz="1400" dirty="0"/>
              <a:t>January 30, 2025</a:t>
            </a:r>
          </a:p>
        </p:txBody>
      </p:sp>
      <p:pic>
        <p:nvPicPr>
          <p:cNvPr id="13" name="Picture 21">
            <a:extLst>
              <a:ext uri="{FF2B5EF4-FFF2-40B4-BE49-F238E27FC236}">
                <a16:creationId xmlns:a16="http://schemas.microsoft.com/office/drawing/2014/main" id="{659474B9-5889-656E-91E6-D6F1CA6CE26D}"/>
              </a:ext>
            </a:extLst>
          </p:cNvPr>
          <p:cNvPicPr>
            <a:picLocks noChangeAspect="1" noChangeArrowheads="1"/>
          </p:cNvPicPr>
          <p:nvPr/>
        </p:nvPicPr>
        <p:blipFill>
          <a:blip r:embed="rId3"/>
          <a:srcRect l="9104" r="9104"/>
          <a:stretch/>
        </p:blipFill>
        <p:spPr bwMode="auto">
          <a:xfrm>
            <a:off x="7399540" y="3460487"/>
            <a:ext cx="3472877" cy="3184497"/>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7" name="Picture Placeholder 6" descr="A picture containing sky, outdoor, grass, nature&#10;&#10;Description automatically generated">
            <a:extLst>
              <a:ext uri="{FF2B5EF4-FFF2-40B4-BE49-F238E27FC236}">
                <a16:creationId xmlns:a16="http://schemas.microsoft.com/office/drawing/2014/main" id="{942961FC-4864-CE45-B28D-E0A7EA07F4B5}"/>
              </a:ext>
            </a:extLst>
          </p:cNvPr>
          <p:cNvPicPr>
            <a:picLocks noGrp="1" noChangeAspect="1"/>
          </p:cNvPicPr>
          <p:nvPr>
            <p:ph type="pic" sz="quarter" idx="13"/>
          </p:nvPr>
        </p:nvPicPr>
        <p:blipFill>
          <a:blip r:embed="rId4"/>
          <a:srcRect t="13176" b="13176"/>
          <a:stretch>
            <a:fillRect/>
          </a:stretch>
        </p:blipFill>
        <p:spPr/>
      </p:pic>
    </p:spTree>
    <p:extLst>
      <p:ext uri="{BB962C8B-B14F-4D97-AF65-F5344CB8AC3E}">
        <p14:creationId xmlns:p14="http://schemas.microsoft.com/office/powerpoint/2010/main" val="195766183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3B24374-5F99-F37F-ABCD-CC186F04089E}"/>
              </a:ext>
            </a:extLst>
          </p:cNvPr>
          <p:cNvSpPr>
            <a:spLocks noGrp="1"/>
          </p:cNvSpPr>
          <p:nvPr>
            <p:ph sz="quarter" idx="10"/>
          </p:nvPr>
        </p:nvSpPr>
        <p:spPr/>
        <p:txBody>
          <a:bodyPr numCol="1"/>
          <a:lstStyle/>
          <a:p>
            <a:r>
              <a:rPr lang="en-US" sz="2400" dirty="0">
                <a:solidFill>
                  <a:srgbClr val="1B1B1B"/>
                </a:solidFill>
                <a:latin typeface="+mn-lt"/>
              </a:rPr>
              <a:t>Need sources to support flow regime (RPW or non-RPW) and connection to downstream navigable waterway</a:t>
            </a:r>
          </a:p>
          <a:p>
            <a:endParaRPr lang="en-US" sz="2400" dirty="0">
              <a:solidFill>
                <a:srgbClr val="1B1B1B"/>
              </a:solidFill>
              <a:latin typeface="+mn-lt"/>
            </a:endParaRPr>
          </a:p>
          <a:p>
            <a:pPr marL="342900" indent="-342900">
              <a:buFont typeface="Arial" panose="020B0604020202020204" pitchFamily="34" charset="0"/>
              <a:buChar char="•"/>
            </a:pPr>
            <a:r>
              <a:rPr lang="en-US" sz="2400" dirty="0">
                <a:solidFill>
                  <a:srgbClr val="1B1B1B"/>
                </a:solidFill>
                <a:latin typeface="+mn-lt"/>
              </a:rPr>
              <a:t>National Hydrography Dataset (NHD Plus)</a:t>
            </a:r>
          </a:p>
          <a:p>
            <a:pPr marL="342900" indent="-342900">
              <a:buFont typeface="Arial" panose="020B0604020202020204" pitchFamily="34" charset="0"/>
              <a:buChar char="•"/>
            </a:pPr>
            <a:r>
              <a:rPr lang="en-US" sz="2400" dirty="0">
                <a:solidFill>
                  <a:srgbClr val="1B1B1B"/>
                </a:solidFill>
                <a:latin typeface="+mn-lt"/>
              </a:rPr>
              <a:t>ADEQ GIS </a:t>
            </a:r>
          </a:p>
          <a:p>
            <a:pPr marL="342900" indent="-342900">
              <a:buFont typeface="Arial" panose="020B0604020202020204" pitchFamily="34" charset="0"/>
              <a:buChar char="•"/>
            </a:pPr>
            <a:r>
              <a:rPr lang="en-US" sz="2400" dirty="0">
                <a:solidFill>
                  <a:srgbClr val="1B1B1B"/>
                </a:solidFill>
                <a:latin typeface="+mn-lt"/>
              </a:rPr>
              <a:t>EPA website</a:t>
            </a:r>
          </a:p>
          <a:p>
            <a:pPr marL="342900" indent="-342900">
              <a:buFont typeface="Arial" panose="020B0604020202020204" pitchFamily="34" charset="0"/>
              <a:buChar char="•"/>
            </a:pPr>
            <a:r>
              <a:rPr lang="en-US" sz="2400" dirty="0">
                <a:solidFill>
                  <a:srgbClr val="1B1B1B"/>
                </a:solidFill>
                <a:latin typeface="+mn-lt"/>
              </a:rPr>
              <a:t>Google Earth</a:t>
            </a:r>
          </a:p>
          <a:p>
            <a:pPr marL="342900" indent="-342900">
              <a:buFont typeface="Arial" panose="020B0604020202020204" pitchFamily="34" charset="0"/>
              <a:buChar char="•"/>
            </a:pPr>
            <a:r>
              <a:rPr lang="en-US" sz="2400" dirty="0">
                <a:solidFill>
                  <a:srgbClr val="1B1B1B"/>
                </a:solidFill>
                <a:latin typeface="+mn-lt"/>
              </a:rPr>
              <a:t>Site visit photos</a:t>
            </a:r>
          </a:p>
          <a:p>
            <a:pPr marL="342900" indent="-342900">
              <a:buFont typeface="Arial" panose="020B0604020202020204" pitchFamily="34" charset="0"/>
              <a:buChar char="•"/>
            </a:pPr>
            <a:r>
              <a:rPr lang="en-US" sz="2400" dirty="0">
                <a:latin typeface="+mn-lt"/>
              </a:rPr>
              <a:t>Stream Duration Assessment Method</a:t>
            </a:r>
          </a:p>
          <a:p>
            <a:endParaRPr lang="en-US" sz="2400" dirty="0">
              <a:solidFill>
                <a:srgbClr val="1B1B1B"/>
              </a:solidFill>
              <a:latin typeface="+mn-lt"/>
            </a:endParaRPr>
          </a:p>
          <a:p>
            <a:r>
              <a:rPr lang="en-US" sz="2400" dirty="0">
                <a:solidFill>
                  <a:srgbClr val="1B1B1B"/>
                </a:solidFill>
                <a:latin typeface="+mn-lt"/>
              </a:rPr>
              <a:t>SDAMs are rapid field assessment methods that use hydrological, geomorphological, and/or biological indicators, observable in a single site visit, with or without geospatial indicators to classify streamflow duration as perennial, intermittent, or ephemeral at the stream reach scale.</a:t>
            </a:r>
          </a:p>
          <a:p>
            <a:pPr marL="342900" indent="-342900">
              <a:buFont typeface="Arial" panose="020B0604020202020204" pitchFamily="34" charset="0"/>
              <a:buChar char="•"/>
            </a:pPr>
            <a:r>
              <a:rPr lang="en-US" sz="2400" dirty="0">
                <a:solidFill>
                  <a:srgbClr val="1B1B1B"/>
                </a:solidFill>
                <a:latin typeface="+mn-lt"/>
              </a:rPr>
              <a:t>Not required, but an available tool if needed.</a:t>
            </a:r>
          </a:p>
          <a:p>
            <a:endParaRPr lang="en-US" sz="2400" dirty="0">
              <a:solidFill>
                <a:srgbClr val="1B1B1B"/>
              </a:solidFill>
              <a:latin typeface="+mn-lt"/>
            </a:endParaRPr>
          </a:p>
          <a:p>
            <a:endParaRPr lang="en-US" sz="2400" dirty="0">
              <a:solidFill>
                <a:srgbClr val="1B1B1B"/>
              </a:solidFill>
              <a:latin typeface="+mn-lt"/>
            </a:endParaRPr>
          </a:p>
          <a:p>
            <a:endParaRPr lang="en-US" sz="2400" dirty="0">
              <a:latin typeface="+mn-lt"/>
            </a:endParaRPr>
          </a:p>
        </p:txBody>
      </p:sp>
      <p:sp>
        <p:nvSpPr>
          <p:cNvPr id="4" name="Title 3">
            <a:extLst>
              <a:ext uri="{FF2B5EF4-FFF2-40B4-BE49-F238E27FC236}">
                <a16:creationId xmlns:a16="http://schemas.microsoft.com/office/drawing/2014/main" id="{7F4AECD5-4FA1-49A8-ADD9-D35E9C31A7E6}"/>
              </a:ext>
            </a:extLst>
          </p:cNvPr>
          <p:cNvSpPr>
            <a:spLocks noGrp="1"/>
          </p:cNvSpPr>
          <p:nvPr>
            <p:ph type="title"/>
          </p:nvPr>
        </p:nvSpPr>
        <p:spPr/>
        <p:txBody>
          <a:bodyPr/>
          <a:lstStyle/>
          <a:p>
            <a:pPr algn="ctr"/>
            <a:r>
              <a:rPr lang="en-US" dirty="0"/>
              <a:t>Resources for </a:t>
            </a:r>
            <a:r>
              <a:rPr lang="en-US" dirty="0" err="1"/>
              <a:t>jds</a:t>
            </a:r>
            <a:endParaRPr lang="en-US" dirty="0"/>
          </a:p>
        </p:txBody>
      </p:sp>
    </p:spTree>
    <p:extLst>
      <p:ext uri="{BB962C8B-B14F-4D97-AF65-F5344CB8AC3E}">
        <p14:creationId xmlns:p14="http://schemas.microsoft.com/office/powerpoint/2010/main" val="47272861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85F5E0B4-A60D-F319-063D-07C70B87DE55}"/>
              </a:ext>
            </a:extLst>
          </p:cNvPr>
          <p:cNvSpPr>
            <a:spLocks noGrp="1"/>
          </p:cNvSpPr>
          <p:nvPr>
            <p:ph type="title"/>
          </p:nvPr>
        </p:nvSpPr>
        <p:spPr/>
        <p:txBody>
          <a:bodyPr/>
          <a:lstStyle/>
          <a:p>
            <a:pPr algn="ctr"/>
            <a:r>
              <a:rPr lang="en-US" dirty="0"/>
              <a:t>Regulatory Process</a:t>
            </a:r>
          </a:p>
        </p:txBody>
      </p:sp>
      <p:sp>
        <p:nvSpPr>
          <p:cNvPr id="5" name="Rectangle 4">
            <a:extLst>
              <a:ext uri="{FF2B5EF4-FFF2-40B4-BE49-F238E27FC236}">
                <a16:creationId xmlns:a16="http://schemas.microsoft.com/office/drawing/2014/main" id="{9861D4E2-CC46-D6AA-9424-D63CC99473B6}"/>
              </a:ext>
            </a:extLst>
          </p:cNvPr>
          <p:cNvSpPr/>
          <p:nvPr/>
        </p:nvSpPr>
        <p:spPr>
          <a:xfrm>
            <a:off x="2197917" y="1785102"/>
            <a:ext cx="3367996" cy="1111946"/>
          </a:xfrm>
          <a:prstGeom prst="rect">
            <a:avLst/>
          </a:prstGeom>
          <a:solidFill>
            <a:srgbClr val="D6E1E9"/>
          </a:solidFill>
          <a:ln w="635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400" dirty="0">
                <a:solidFill>
                  <a:schemeClr val="tx1"/>
                </a:solidFill>
              </a:rPr>
              <a:t>Is there geographic authority (jurisdiction)?</a:t>
            </a:r>
          </a:p>
        </p:txBody>
      </p:sp>
      <p:sp>
        <p:nvSpPr>
          <p:cNvPr id="6" name="Rectangle 5">
            <a:extLst>
              <a:ext uri="{FF2B5EF4-FFF2-40B4-BE49-F238E27FC236}">
                <a16:creationId xmlns:a16="http://schemas.microsoft.com/office/drawing/2014/main" id="{6365EB55-4DD1-910A-C371-99512A11CD74}"/>
              </a:ext>
            </a:extLst>
          </p:cNvPr>
          <p:cNvSpPr/>
          <p:nvPr/>
        </p:nvSpPr>
        <p:spPr>
          <a:xfrm>
            <a:off x="6626089" y="1785102"/>
            <a:ext cx="3367996" cy="1111946"/>
          </a:xfrm>
          <a:prstGeom prst="rect">
            <a:avLst/>
          </a:prstGeom>
          <a:solidFill>
            <a:srgbClr val="D6E1E9">
              <a:alpha val="89000"/>
            </a:srgbClr>
          </a:solidFill>
          <a:ln w="635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400" dirty="0">
                <a:solidFill>
                  <a:schemeClr val="tx1"/>
                </a:solidFill>
              </a:rPr>
              <a:t>Are there regulated activities?</a:t>
            </a:r>
          </a:p>
        </p:txBody>
      </p:sp>
      <p:sp>
        <p:nvSpPr>
          <p:cNvPr id="8" name="Callout: Down Arrow 7">
            <a:extLst>
              <a:ext uri="{FF2B5EF4-FFF2-40B4-BE49-F238E27FC236}">
                <a16:creationId xmlns:a16="http://schemas.microsoft.com/office/drawing/2014/main" id="{D05F0332-5A44-AEA2-A2EA-E7E486198A4D}"/>
              </a:ext>
            </a:extLst>
          </p:cNvPr>
          <p:cNvSpPr/>
          <p:nvPr/>
        </p:nvSpPr>
        <p:spPr>
          <a:xfrm>
            <a:off x="5442379" y="3111724"/>
            <a:ext cx="1307242" cy="1417316"/>
          </a:xfrm>
          <a:prstGeom prst="downArrowCallout">
            <a:avLst/>
          </a:prstGeom>
          <a:solidFill>
            <a:srgbClr val="221F20">
              <a:alpha val="88627"/>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400" dirty="0">
                <a:solidFill>
                  <a:schemeClr val="tx2"/>
                </a:solidFill>
              </a:rPr>
              <a:t>If both yes</a:t>
            </a:r>
          </a:p>
        </p:txBody>
      </p:sp>
      <p:sp>
        <p:nvSpPr>
          <p:cNvPr id="9" name="Rectangle: Rounded Corners 8">
            <a:extLst>
              <a:ext uri="{FF2B5EF4-FFF2-40B4-BE49-F238E27FC236}">
                <a16:creationId xmlns:a16="http://schemas.microsoft.com/office/drawing/2014/main" id="{30B1804E-73D1-0714-2C4F-CFDE436ADD9E}"/>
              </a:ext>
            </a:extLst>
          </p:cNvPr>
          <p:cNvSpPr/>
          <p:nvPr/>
        </p:nvSpPr>
        <p:spPr>
          <a:xfrm>
            <a:off x="3543218" y="4713495"/>
            <a:ext cx="5105564" cy="1854982"/>
          </a:xfrm>
          <a:prstGeom prst="roundRect">
            <a:avLst/>
          </a:prstGeom>
          <a:solidFill>
            <a:srgbClr val="D6E1E9">
              <a:alpha val="89000"/>
            </a:srgbClr>
          </a:solidFill>
          <a:ln w="635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400" dirty="0">
                <a:solidFill>
                  <a:schemeClr val="tx1"/>
                </a:solidFill>
              </a:rPr>
              <a:t>What is the scope of the project?</a:t>
            </a:r>
          </a:p>
          <a:p>
            <a:pPr algn="ctr"/>
            <a:endParaRPr lang="en-US" sz="1400" dirty="0">
              <a:solidFill>
                <a:schemeClr val="tx1"/>
              </a:solidFill>
            </a:endParaRPr>
          </a:p>
          <a:p>
            <a:pPr algn="ctr"/>
            <a:r>
              <a:rPr lang="en-US" sz="2400" dirty="0">
                <a:solidFill>
                  <a:schemeClr val="tx1"/>
                </a:solidFill>
              </a:rPr>
              <a:t>What type of permit is needed?</a:t>
            </a:r>
          </a:p>
        </p:txBody>
      </p:sp>
      <p:sp>
        <p:nvSpPr>
          <p:cNvPr id="2" name="TextBox 1">
            <a:extLst>
              <a:ext uri="{FF2B5EF4-FFF2-40B4-BE49-F238E27FC236}">
                <a16:creationId xmlns:a16="http://schemas.microsoft.com/office/drawing/2014/main" id="{34590343-B1AC-1C44-2708-022EFDE2C4C4}"/>
              </a:ext>
            </a:extLst>
          </p:cNvPr>
          <p:cNvSpPr txBox="1"/>
          <p:nvPr/>
        </p:nvSpPr>
        <p:spPr>
          <a:xfrm>
            <a:off x="2595563" y="1100804"/>
            <a:ext cx="7000875" cy="461665"/>
          </a:xfrm>
          <a:prstGeom prst="rect">
            <a:avLst/>
          </a:prstGeom>
          <a:noFill/>
          <a:effectLst>
            <a:innerShdw blurRad="114300">
              <a:prstClr val="black"/>
            </a:innerShdw>
          </a:effectLst>
        </p:spPr>
        <p:txBody>
          <a:bodyPr wrap="square">
            <a:spAutoFit/>
          </a:bodyPr>
          <a:lstStyle/>
          <a:p>
            <a:pPr algn="ctr"/>
            <a:r>
              <a:rPr lang="en-US" sz="2400" dirty="0"/>
              <a:t>It all starts with TWO BIG QUESTIONS:</a:t>
            </a:r>
          </a:p>
        </p:txBody>
      </p:sp>
      <p:sp>
        <p:nvSpPr>
          <p:cNvPr id="3" name="Oval 2">
            <a:extLst>
              <a:ext uri="{FF2B5EF4-FFF2-40B4-BE49-F238E27FC236}">
                <a16:creationId xmlns:a16="http://schemas.microsoft.com/office/drawing/2014/main" id="{7AE60382-8D7F-6037-C53B-B2ACEF46BF00}"/>
              </a:ext>
            </a:extLst>
          </p:cNvPr>
          <p:cNvSpPr/>
          <p:nvPr/>
        </p:nvSpPr>
        <p:spPr>
          <a:xfrm>
            <a:off x="6023300" y="1562469"/>
            <a:ext cx="4510481" cy="1482735"/>
          </a:xfrm>
          <a:prstGeom prst="ellipse">
            <a:avLst/>
          </a:prstGeom>
          <a:noFill/>
          <a:ln w="57150">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54021999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650748B-EE23-206D-5DD4-DD990B8B4BDF}"/>
              </a:ext>
            </a:extLst>
          </p:cNvPr>
          <p:cNvSpPr>
            <a:spLocks noGrp="1"/>
          </p:cNvSpPr>
          <p:nvPr>
            <p:ph sz="quarter" idx="10"/>
          </p:nvPr>
        </p:nvSpPr>
        <p:spPr/>
        <p:txBody>
          <a:bodyPr/>
          <a:lstStyle/>
          <a:p>
            <a:r>
              <a:rPr lang="en-US" sz="2400" dirty="0"/>
              <a:t>Any activity that results in ground-disturbing activities (i.e., dredging or filling) within waters of the U.S. </a:t>
            </a:r>
          </a:p>
          <a:p>
            <a:endParaRPr lang="en-US" sz="2400" dirty="0"/>
          </a:p>
          <a:p>
            <a:pPr marL="342900" indent="-342900">
              <a:lnSpc>
                <a:spcPct val="150000"/>
              </a:lnSpc>
              <a:buFont typeface="Arial" panose="020B0604020202020204" pitchFamily="34" charset="0"/>
              <a:buChar char="•"/>
            </a:pPr>
            <a:r>
              <a:rPr lang="en-US" sz="2400" dirty="0"/>
              <a:t>Fills (e.g., construction of buildings, parking lots, etc.)</a:t>
            </a:r>
          </a:p>
          <a:p>
            <a:pPr marL="342900" indent="-342900">
              <a:lnSpc>
                <a:spcPct val="150000"/>
              </a:lnSpc>
              <a:buFont typeface="Arial" panose="020B0604020202020204" pitchFamily="34" charset="0"/>
              <a:buChar char="•"/>
            </a:pPr>
            <a:r>
              <a:rPr lang="en-US" sz="2400" dirty="0"/>
              <a:t>Roads (culverts)</a:t>
            </a:r>
          </a:p>
          <a:p>
            <a:pPr marL="342900" indent="-342900">
              <a:lnSpc>
                <a:spcPct val="150000"/>
              </a:lnSpc>
              <a:buFont typeface="Arial" panose="020B0604020202020204" pitchFamily="34" charset="0"/>
              <a:buChar char="•"/>
            </a:pPr>
            <a:r>
              <a:rPr lang="en-US" sz="2400" dirty="0"/>
              <a:t>Rip-rap</a:t>
            </a:r>
          </a:p>
          <a:p>
            <a:pPr marL="342900" indent="-342900">
              <a:lnSpc>
                <a:spcPct val="150000"/>
              </a:lnSpc>
              <a:buFont typeface="Arial" panose="020B0604020202020204" pitchFamily="34" charset="0"/>
              <a:buChar char="•"/>
            </a:pPr>
            <a:r>
              <a:rPr lang="en-US" sz="2400" dirty="0"/>
              <a:t>Grading (moving material from one area to another within the waterway)</a:t>
            </a:r>
          </a:p>
          <a:p>
            <a:pPr marL="342900" indent="-342900">
              <a:lnSpc>
                <a:spcPct val="150000"/>
              </a:lnSpc>
              <a:buFont typeface="Arial" panose="020B0604020202020204" pitchFamily="34" charset="0"/>
              <a:buChar char="•"/>
            </a:pPr>
            <a:r>
              <a:rPr lang="en-US" sz="2400" dirty="0"/>
              <a:t>Stockpiles</a:t>
            </a:r>
          </a:p>
          <a:p>
            <a:pPr marL="342900" indent="-342900">
              <a:lnSpc>
                <a:spcPct val="150000"/>
              </a:lnSpc>
              <a:buFont typeface="Arial" panose="020B0604020202020204" pitchFamily="34" charset="0"/>
              <a:buChar char="•"/>
            </a:pPr>
            <a:r>
              <a:rPr lang="en-US" sz="2400" dirty="0"/>
              <a:t>Utility lines</a:t>
            </a:r>
          </a:p>
          <a:p>
            <a:pPr marL="342900" indent="-342900">
              <a:lnSpc>
                <a:spcPct val="150000"/>
              </a:lnSpc>
              <a:buFont typeface="Arial" panose="020B0604020202020204" pitchFamily="34" charset="0"/>
              <a:buChar char="•"/>
            </a:pPr>
            <a:r>
              <a:rPr lang="en-US" sz="2400" dirty="0"/>
              <a:t>Mechanized removal of vegetation</a:t>
            </a:r>
          </a:p>
        </p:txBody>
      </p:sp>
      <p:sp>
        <p:nvSpPr>
          <p:cNvPr id="4" name="Title 3">
            <a:extLst>
              <a:ext uri="{FF2B5EF4-FFF2-40B4-BE49-F238E27FC236}">
                <a16:creationId xmlns:a16="http://schemas.microsoft.com/office/drawing/2014/main" id="{1C1072B0-FDE8-37FD-59C9-B6B636BC5283}"/>
              </a:ext>
            </a:extLst>
          </p:cNvPr>
          <p:cNvSpPr>
            <a:spLocks noGrp="1"/>
          </p:cNvSpPr>
          <p:nvPr>
            <p:ph type="title"/>
          </p:nvPr>
        </p:nvSpPr>
        <p:spPr/>
        <p:txBody>
          <a:bodyPr/>
          <a:lstStyle/>
          <a:p>
            <a:pPr algn="ctr"/>
            <a:r>
              <a:rPr lang="en-US" dirty="0"/>
              <a:t>Regulated activities</a:t>
            </a:r>
          </a:p>
        </p:txBody>
      </p:sp>
    </p:spTree>
    <p:extLst>
      <p:ext uri="{BB962C8B-B14F-4D97-AF65-F5344CB8AC3E}">
        <p14:creationId xmlns:p14="http://schemas.microsoft.com/office/powerpoint/2010/main" val="60272126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C8D93F3-A923-2BA9-7634-359D05126C5E}"/>
              </a:ext>
            </a:extLst>
          </p:cNvPr>
          <p:cNvSpPr>
            <a:spLocks noGrp="1"/>
          </p:cNvSpPr>
          <p:nvPr>
            <p:ph sz="quarter" idx="10"/>
          </p:nvPr>
        </p:nvSpPr>
        <p:spPr/>
        <p:txBody>
          <a:bodyPr/>
          <a:lstStyle/>
          <a:p>
            <a:pPr marL="342900" indent="-342900">
              <a:buFont typeface="Arial" panose="020B0604020202020204" pitchFamily="34" charset="0"/>
              <a:buChar char="•"/>
            </a:pPr>
            <a:r>
              <a:rPr lang="en-US" sz="2400" dirty="0"/>
              <a:t>Excavation – “scoop and haul”</a:t>
            </a:r>
          </a:p>
          <a:p>
            <a:pPr marL="342900" indent="-342900">
              <a:buFont typeface="Arial" panose="020B0604020202020204" pitchFamily="34" charset="0"/>
              <a:buChar char="•"/>
            </a:pPr>
            <a:r>
              <a:rPr lang="en-US" sz="2400" dirty="0"/>
              <a:t>Fences</a:t>
            </a:r>
          </a:p>
          <a:p>
            <a:pPr marL="342900" indent="-342900">
              <a:buFont typeface="Arial" panose="020B0604020202020204" pitchFamily="34" charset="0"/>
              <a:buChar char="•"/>
            </a:pPr>
            <a:r>
              <a:rPr lang="en-US" sz="2400" dirty="0"/>
              <a:t>Driving</a:t>
            </a:r>
          </a:p>
          <a:p>
            <a:pPr marL="342900" indent="-342900">
              <a:buFont typeface="Arial" panose="020B0604020202020204" pitchFamily="34" charset="0"/>
              <a:buChar char="•"/>
            </a:pPr>
            <a:r>
              <a:rPr lang="en-US" sz="2400" dirty="0"/>
              <a:t>Herbicides</a:t>
            </a:r>
          </a:p>
          <a:p>
            <a:pPr marL="342900" indent="-342900">
              <a:buFont typeface="Arial" panose="020B0604020202020204" pitchFamily="34" charset="0"/>
              <a:buChar char="•"/>
            </a:pPr>
            <a:r>
              <a:rPr lang="en-US" sz="2400" dirty="0"/>
              <a:t>Other activities regulated by Section 402 (SWPPP)</a:t>
            </a:r>
          </a:p>
          <a:p>
            <a:pPr marL="342900" indent="-342900">
              <a:buFont typeface="Arial" panose="020B0604020202020204" pitchFamily="34" charset="0"/>
              <a:buChar char="•"/>
            </a:pPr>
            <a:endParaRPr lang="en-US" sz="2400" dirty="0"/>
          </a:p>
          <a:p>
            <a:r>
              <a:rPr lang="en-US" sz="2400" u="sng" dirty="0"/>
              <a:t>Exemptions</a:t>
            </a:r>
          </a:p>
          <a:p>
            <a:pPr marL="342900" indent="-342900">
              <a:buFont typeface="Arial" panose="020B0604020202020204" pitchFamily="34" charset="0"/>
              <a:buChar char="•"/>
            </a:pPr>
            <a:r>
              <a:rPr lang="en-US" sz="2400" dirty="0"/>
              <a:t>Maintenance of structures such as dams, dikes, and levees (return to as-built condition)</a:t>
            </a:r>
          </a:p>
          <a:p>
            <a:endParaRPr lang="en-US" sz="1400" dirty="0"/>
          </a:p>
          <a:p>
            <a:pPr marL="342900" indent="-342900">
              <a:buFont typeface="Arial" panose="020B0604020202020204" pitchFamily="34" charset="0"/>
              <a:buChar char="•"/>
            </a:pPr>
            <a:r>
              <a:rPr lang="en-US" sz="2400" dirty="0"/>
              <a:t>Maintenance (but not construction) of drainage ditches (see 33 CFR Part 323.4(a)(2))</a:t>
            </a:r>
          </a:p>
          <a:p>
            <a:pPr marL="342900" indent="-342900">
              <a:buFont typeface="Arial" panose="020B0604020202020204" pitchFamily="34" charset="0"/>
              <a:buChar char="•"/>
            </a:pPr>
            <a:endParaRPr lang="en-US" sz="2400" dirty="0"/>
          </a:p>
        </p:txBody>
      </p:sp>
      <p:sp>
        <p:nvSpPr>
          <p:cNvPr id="4" name="Title 3">
            <a:extLst>
              <a:ext uri="{FF2B5EF4-FFF2-40B4-BE49-F238E27FC236}">
                <a16:creationId xmlns:a16="http://schemas.microsoft.com/office/drawing/2014/main" id="{94CD671A-1CD9-71BF-34C9-6E94E7E58E09}"/>
              </a:ext>
            </a:extLst>
          </p:cNvPr>
          <p:cNvSpPr>
            <a:spLocks noGrp="1"/>
          </p:cNvSpPr>
          <p:nvPr>
            <p:ph type="title"/>
          </p:nvPr>
        </p:nvSpPr>
        <p:spPr/>
        <p:txBody>
          <a:bodyPr/>
          <a:lstStyle/>
          <a:p>
            <a:pPr algn="ctr"/>
            <a:r>
              <a:rPr lang="en-US" dirty="0"/>
              <a:t>Activities not regulated under section 404</a:t>
            </a:r>
          </a:p>
        </p:txBody>
      </p:sp>
    </p:spTree>
    <p:extLst>
      <p:ext uri="{BB962C8B-B14F-4D97-AF65-F5344CB8AC3E}">
        <p14:creationId xmlns:p14="http://schemas.microsoft.com/office/powerpoint/2010/main" val="325879334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85F5E0B4-A60D-F319-063D-07C70B87DE55}"/>
              </a:ext>
            </a:extLst>
          </p:cNvPr>
          <p:cNvSpPr>
            <a:spLocks noGrp="1"/>
          </p:cNvSpPr>
          <p:nvPr>
            <p:ph type="title"/>
          </p:nvPr>
        </p:nvSpPr>
        <p:spPr/>
        <p:txBody>
          <a:bodyPr/>
          <a:lstStyle/>
          <a:p>
            <a:pPr algn="ctr"/>
            <a:r>
              <a:rPr lang="en-US" dirty="0"/>
              <a:t>Regulatory Process</a:t>
            </a:r>
          </a:p>
        </p:txBody>
      </p:sp>
      <p:sp>
        <p:nvSpPr>
          <p:cNvPr id="5" name="Rectangle 4">
            <a:extLst>
              <a:ext uri="{FF2B5EF4-FFF2-40B4-BE49-F238E27FC236}">
                <a16:creationId xmlns:a16="http://schemas.microsoft.com/office/drawing/2014/main" id="{9861D4E2-CC46-D6AA-9424-D63CC99473B6}"/>
              </a:ext>
            </a:extLst>
          </p:cNvPr>
          <p:cNvSpPr/>
          <p:nvPr/>
        </p:nvSpPr>
        <p:spPr>
          <a:xfrm>
            <a:off x="2197917" y="1785102"/>
            <a:ext cx="3367996" cy="1111946"/>
          </a:xfrm>
          <a:prstGeom prst="rect">
            <a:avLst/>
          </a:prstGeom>
          <a:solidFill>
            <a:srgbClr val="D6E1E9"/>
          </a:solidFill>
          <a:ln w="635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400" dirty="0">
                <a:solidFill>
                  <a:schemeClr val="tx1"/>
                </a:solidFill>
              </a:rPr>
              <a:t>Is there geographic authority (jurisdiction)?</a:t>
            </a:r>
          </a:p>
        </p:txBody>
      </p:sp>
      <p:sp>
        <p:nvSpPr>
          <p:cNvPr id="6" name="Rectangle 5">
            <a:extLst>
              <a:ext uri="{FF2B5EF4-FFF2-40B4-BE49-F238E27FC236}">
                <a16:creationId xmlns:a16="http://schemas.microsoft.com/office/drawing/2014/main" id="{6365EB55-4DD1-910A-C371-99512A11CD74}"/>
              </a:ext>
            </a:extLst>
          </p:cNvPr>
          <p:cNvSpPr/>
          <p:nvPr/>
        </p:nvSpPr>
        <p:spPr>
          <a:xfrm>
            <a:off x="6626089" y="1785102"/>
            <a:ext cx="3367996" cy="1111946"/>
          </a:xfrm>
          <a:prstGeom prst="rect">
            <a:avLst/>
          </a:prstGeom>
          <a:solidFill>
            <a:srgbClr val="D6E1E9">
              <a:alpha val="89000"/>
            </a:srgbClr>
          </a:solidFill>
          <a:ln w="635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400" dirty="0">
                <a:solidFill>
                  <a:schemeClr val="tx1"/>
                </a:solidFill>
              </a:rPr>
              <a:t>Are there regulated activities?</a:t>
            </a:r>
          </a:p>
        </p:txBody>
      </p:sp>
      <p:sp>
        <p:nvSpPr>
          <p:cNvPr id="8" name="Callout: Down Arrow 7">
            <a:extLst>
              <a:ext uri="{FF2B5EF4-FFF2-40B4-BE49-F238E27FC236}">
                <a16:creationId xmlns:a16="http://schemas.microsoft.com/office/drawing/2014/main" id="{D05F0332-5A44-AEA2-A2EA-E7E486198A4D}"/>
              </a:ext>
            </a:extLst>
          </p:cNvPr>
          <p:cNvSpPr/>
          <p:nvPr/>
        </p:nvSpPr>
        <p:spPr>
          <a:xfrm>
            <a:off x="5442379" y="3111724"/>
            <a:ext cx="1307242" cy="1417316"/>
          </a:xfrm>
          <a:prstGeom prst="downArrowCallout">
            <a:avLst/>
          </a:prstGeom>
          <a:solidFill>
            <a:srgbClr val="221F20">
              <a:alpha val="88627"/>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400" dirty="0">
                <a:solidFill>
                  <a:schemeClr val="tx2"/>
                </a:solidFill>
              </a:rPr>
              <a:t>If both yes</a:t>
            </a:r>
          </a:p>
        </p:txBody>
      </p:sp>
      <p:sp>
        <p:nvSpPr>
          <p:cNvPr id="9" name="Rectangle: Rounded Corners 8">
            <a:extLst>
              <a:ext uri="{FF2B5EF4-FFF2-40B4-BE49-F238E27FC236}">
                <a16:creationId xmlns:a16="http://schemas.microsoft.com/office/drawing/2014/main" id="{30B1804E-73D1-0714-2C4F-CFDE436ADD9E}"/>
              </a:ext>
            </a:extLst>
          </p:cNvPr>
          <p:cNvSpPr/>
          <p:nvPr/>
        </p:nvSpPr>
        <p:spPr>
          <a:xfrm>
            <a:off x="3543218" y="4713495"/>
            <a:ext cx="5105564" cy="1854982"/>
          </a:xfrm>
          <a:prstGeom prst="roundRect">
            <a:avLst/>
          </a:prstGeom>
          <a:solidFill>
            <a:srgbClr val="D6E1E9">
              <a:alpha val="89000"/>
            </a:srgbClr>
          </a:solidFill>
          <a:ln w="635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400" dirty="0">
                <a:solidFill>
                  <a:schemeClr val="tx1"/>
                </a:solidFill>
              </a:rPr>
              <a:t>What is the scope of the project?</a:t>
            </a:r>
          </a:p>
          <a:p>
            <a:pPr algn="ctr"/>
            <a:endParaRPr lang="en-US" sz="1400" dirty="0">
              <a:solidFill>
                <a:schemeClr val="tx1"/>
              </a:solidFill>
            </a:endParaRPr>
          </a:p>
          <a:p>
            <a:pPr algn="ctr"/>
            <a:r>
              <a:rPr lang="en-US" sz="2400" dirty="0">
                <a:solidFill>
                  <a:schemeClr val="tx1"/>
                </a:solidFill>
              </a:rPr>
              <a:t>What type of permit is needed?</a:t>
            </a:r>
          </a:p>
        </p:txBody>
      </p:sp>
      <p:sp>
        <p:nvSpPr>
          <p:cNvPr id="2" name="TextBox 1">
            <a:extLst>
              <a:ext uri="{FF2B5EF4-FFF2-40B4-BE49-F238E27FC236}">
                <a16:creationId xmlns:a16="http://schemas.microsoft.com/office/drawing/2014/main" id="{34590343-B1AC-1C44-2708-022EFDE2C4C4}"/>
              </a:ext>
            </a:extLst>
          </p:cNvPr>
          <p:cNvSpPr txBox="1"/>
          <p:nvPr/>
        </p:nvSpPr>
        <p:spPr>
          <a:xfrm>
            <a:off x="2595563" y="1100804"/>
            <a:ext cx="7000875" cy="461665"/>
          </a:xfrm>
          <a:prstGeom prst="rect">
            <a:avLst/>
          </a:prstGeom>
          <a:noFill/>
          <a:effectLst>
            <a:innerShdw blurRad="114300">
              <a:prstClr val="black"/>
            </a:innerShdw>
          </a:effectLst>
        </p:spPr>
        <p:txBody>
          <a:bodyPr wrap="square">
            <a:spAutoFit/>
          </a:bodyPr>
          <a:lstStyle/>
          <a:p>
            <a:pPr algn="ctr"/>
            <a:r>
              <a:rPr lang="en-US" sz="2400" dirty="0"/>
              <a:t>It all starts with TWO BIG QUESTIONS:</a:t>
            </a:r>
          </a:p>
        </p:txBody>
      </p:sp>
      <p:sp>
        <p:nvSpPr>
          <p:cNvPr id="3" name="Oval 2">
            <a:extLst>
              <a:ext uri="{FF2B5EF4-FFF2-40B4-BE49-F238E27FC236}">
                <a16:creationId xmlns:a16="http://schemas.microsoft.com/office/drawing/2014/main" id="{7AE60382-8D7F-6037-C53B-B2ACEF46BF00}"/>
              </a:ext>
            </a:extLst>
          </p:cNvPr>
          <p:cNvSpPr/>
          <p:nvPr/>
        </p:nvSpPr>
        <p:spPr>
          <a:xfrm>
            <a:off x="3336024" y="4643362"/>
            <a:ext cx="5519951" cy="1995248"/>
          </a:xfrm>
          <a:prstGeom prst="ellipse">
            <a:avLst/>
          </a:prstGeom>
          <a:noFill/>
          <a:ln w="57150">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70633071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E3EEB02-F4B7-CAAF-1B4E-5ACB690F170C}"/>
              </a:ext>
            </a:extLst>
          </p:cNvPr>
          <p:cNvSpPr>
            <a:spLocks noGrp="1"/>
          </p:cNvSpPr>
          <p:nvPr>
            <p:ph sz="quarter" idx="10"/>
          </p:nvPr>
        </p:nvSpPr>
        <p:spPr/>
        <p:txBody>
          <a:bodyPr/>
          <a:lstStyle/>
          <a:p>
            <a:pPr marL="342900" indent="-342900">
              <a:lnSpc>
                <a:spcPct val="150000"/>
              </a:lnSpc>
              <a:buFont typeface="Arial" panose="020B0604020202020204" pitchFamily="34" charset="0"/>
              <a:buChar char="•"/>
            </a:pPr>
            <a:r>
              <a:rPr lang="en-US" sz="2400" dirty="0"/>
              <a:t>Location information</a:t>
            </a:r>
          </a:p>
          <a:p>
            <a:pPr marL="569913" lvl="1" indent="-342900">
              <a:lnSpc>
                <a:spcPct val="150000"/>
              </a:lnSpc>
              <a:buFont typeface="Arial" panose="020B0604020202020204" pitchFamily="34" charset="0"/>
              <a:buChar char="•"/>
            </a:pPr>
            <a:r>
              <a:rPr lang="en-US" sz="2400" dirty="0"/>
              <a:t>Vicinity map</a:t>
            </a:r>
          </a:p>
          <a:p>
            <a:pPr marL="569913" lvl="1" indent="-342900">
              <a:lnSpc>
                <a:spcPct val="150000"/>
              </a:lnSpc>
              <a:buFont typeface="Arial" panose="020B0604020202020204" pitchFamily="34" charset="0"/>
              <a:buChar char="•"/>
            </a:pPr>
            <a:r>
              <a:rPr lang="en-US" sz="2400" dirty="0"/>
              <a:t>Coordinates</a:t>
            </a:r>
          </a:p>
          <a:p>
            <a:pPr marL="569913" lvl="1" indent="-342900">
              <a:lnSpc>
                <a:spcPct val="150000"/>
              </a:lnSpc>
              <a:buFont typeface="Arial" panose="020B0604020202020204" pitchFamily="34" charset="0"/>
              <a:buChar char="•"/>
            </a:pPr>
            <a:r>
              <a:rPr lang="en-US" sz="2400" dirty="0"/>
              <a:t>Directions to site</a:t>
            </a:r>
          </a:p>
          <a:p>
            <a:pPr marL="569913" lvl="1" indent="-342900">
              <a:lnSpc>
                <a:spcPct val="150000"/>
              </a:lnSpc>
              <a:buFont typeface="Arial" panose="020B0604020202020204" pitchFamily="34" charset="0"/>
              <a:buChar char="•"/>
            </a:pPr>
            <a:r>
              <a:rPr lang="en-US" sz="2400" dirty="0"/>
              <a:t>Permission to access</a:t>
            </a:r>
          </a:p>
          <a:p>
            <a:pPr marL="342900" indent="-342900">
              <a:lnSpc>
                <a:spcPct val="150000"/>
              </a:lnSpc>
              <a:buFont typeface="Arial" panose="020B0604020202020204" pitchFamily="34" charset="0"/>
              <a:buChar char="•"/>
            </a:pPr>
            <a:r>
              <a:rPr lang="en-US" sz="2400" dirty="0"/>
              <a:t>Clearly define project area boundary</a:t>
            </a:r>
          </a:p>
          <a:p>
            <a:pPr marL="342900" indent="-342900">
              <a:lnSpc>
                <a:spcPct val="150000"/>
              </a:lnSpc>
              <a:buFont typeface="Arial" panose="020B0604020202020204" pitchFamily="34" charset="0"/>
              <a:buChar char="•"/>
            </a:pPr>
            <a:r>
              <a:rPr lang="en-US" sz="2400" dirty="0"/>
              <a:t>Describe all proposed activities</a:t>
            </a:r>
          </a:p>
          <a:p>
            <a:pPr marL="569913" lvl="1" indent="-342900">
              <a:lnSpc>
                <a:spcPct val="150000"/>
              </a:lnSpc>
              <a:buFont typeface="Arial" panose="020B0604020202020204" pitchFamily="34" charset="0"/>
              <a:buChar char="•"/>
            </a:pPr>
            <a:r>
              <a:rPr lang="en-US" sz="2400" dirty="0"/>
              <a:t>Single and complete project</a:t>
            </a:r>
          </a:p>
          <a:p>
            <a:pPr marL="342900" indent="-342900">
              <a:lnSpc>
                <a:spcPct val="150000"/>
              </a:lnSpc>
              <a:buFont typeface="Arial" panose="020B0604020202020204" pitchFamily="34" charset="0"/>
              <a:buChar char="•"/>
            </a:pPr>
            <a:r>
              <a:rPr lang="en-US" sz="2400" dirty="0"/>
              <a:t>Recent, good-quality aerial imagery</a:t>
            </a:r>
          </a:p>
        </p:txBody>
      </p:sp>
      <p:sp>
        <p:nvSpPr>
          <p:cNvPr id="4" name="Title 3">
            <a:extLst>
              <a:ext uri="{FF2B5EF4-FFF2-40B4-BE49-F238E27FC236}">
                <a16:creationId xmlns:a16="http://schemas.microsoft.com/office/drawing/2014/main" id="{8B0B7395-69F5-1226-6183-DBD66F56FACB}"/>
              </a:ext>
            </a:extLst>
          </p:cNvPr>
          <p:cNvSpPr>
            <a:spLocks noGrp="1"/>
          </p:cNvSpPr>
          <p:nvPr>
            <p:ph type="title"/>
          </p:nvPr>
        </p:nvSpPr>
        <p:spPr/>
        <p:txBody>
          <a:bodyPr/>
          <a:lstStyle/>
          <a:p>
            <a:pPr algn="ctr"/>
            <a:r>
              <a:rPr lang="en-US" dirty="0"/>
              <a:t>Project scope</a:t>
            </a:r>
          </a:p>
        </p:txBody>
      </p:sp>
      <p:pic>
        <p:nvPicPr>
          <p:cNvPr id="2050" name="Picture 2" descr="The Little Colorado River flows in along a levee Aug. 31 in Winslow, Arizona. The Little Colorado River at Winslow Flood-Control Project is slated to receive more than $65 million in federal funding from the Bipartisan Infrastructure Law to complete design and construction. (Photo by Robert DeDeaux, Los Angeles District PAO)">
            <a:extLst>
              <a:ext uri="{FF2B5EF4-FFF2-40B4-BE49-F238E27FC236}">
                <a16:creationId xmlns:a16="http://schemas.microsoft.com/office/drawing/2014/main" id="{383DEBE4-7A26-F647-2460-6B1E3E5AF69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442743" y="1751510"/>
            <a:ext cx="5069747" cy="3354980"/>
          </a:xfrm>
          <a:prstGeom prst="rect">
            <a:avLst/>
          </a:prstGeom>
          <a:noFill/>
          <a:ln w="19050">
            <a:solidFill>
              <a:schemeClr val="tx1"/>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9771122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5683ADA8-FB50-FB88-5111-1BCDCCCBBA76}"/>
              </a:ext>
            </a:extLst>
          </p:cNvPr>
          <p:cNvSpPr>
            <a:spLocks noGrp="1"/>
          </p:cNvSpPr>
          <p:nvPr>
            <p:ph sz="quarter" idx="10"/>
          </p:nvPr>
        </p:nvSpPr>
        <p:spPr/>
        <p:txBody>
          <a:bodyPr/>
          <a:lstStyle/>
          <a:p>
            <a:pPr marL="342900" indent="-342900">
              <a:lnSpc>
                <a:spcPct val="150000"/>
              </a:lnSpc>
              <a:buFont typeface="Arial" panose="020B0604020202020204" pitchFamily="34" charset="0"/>
              <a:buChar char="•"/>
            </a:pPr>
            <a:r>
              <a:rPr lang="en-US" sz="2400" dirty="0"/>
              <a:t>Corps reviews and reissues the Nationwide Permit (NWP) Program every 5 years</a:t>
            </a:r>
          </a:p>
          <a:p>
            <a:pPr marL="342900" indent="-342900">
              <a:lnSpc>
                <a:spcPct val="150000"/>
              </a:lnSpc>
              <a:buFont typeface="Arial" panose="020B0604020202020204" pitchFamily="34" charset="0"/>
              <a:buChar char="•"/>
            </a:pPr>
            <a:r>
              <a:rPr lang="en-US" sz="2400" dirty="0"/>
              <a:t>Current set of NWPs:</a:t>
            </a:r>
          </a:p>
          <a:p>
            <a:pPr marL="569913" lvl="1" indent="-342900">
              <a:lnSpc>
                <a:spcPct val="150000"/>
              </a:lnSpc>
              <a:buFont typeface="Arial" panose="020B0604020202020204" pitchFamily="34" charset="0"/>
              <a:buChar char="•"/>
            </a:pPr>
            <a:r>
              <a:rPr lang="en-US" sz="2400" dirty="0"/>
              <a:t>57 valid NWPs issued in 2021</a:t>
            </a:r>
          </a:p>
          <a:p>
            <a:pPr marL="569913" lvl="1" indent="-342900">
              <a:lnSpc>
                <a:spcPct val="150000"/>
              </a:lnSpc>
              <a:buFont typeface="Arial" panose="020B0604020202020204" pitchFamily="34" charset="0"/>
              <a:buChar char="•"/>
            </a:pPr>
            <a:r>
              <a:rPr lang="en-US" sz="2400" dirty="0"/>
              <a:t>Expire March 14, 2026</a:t>
            </a:r>
          </a:p>
          <a:p>
            <a:pPr marL="342900" indent="-342900">
              <a:lnSpc>
                <a:spcPct val="150000"/>
              </a:lnSpc>
              <a:buFont typeface="Arial" panose="020B0604020202020204" pitchFamily="34" charset="0"/>
              <a:buChar char="•"/>
            </a:pPr>
            <a:r>
              <a:rPr lang="en-US" sz="2400" dirty="0"/>
              <a:t>Verification letter from Corps generally valid until March 14, 2026 (with one additional year if work is started by March 14, 2026)</a:t>
            </a:r>
          </a:p>
          <a:p>
            <a:pPr marL="342900" indent="-342900">
              <a:lnSpc>
                <a:spcPct val="150000"/>
              </a:lnSpc>
              <a:buFont typeface="Arial" panose="020B0604020202020204" pitchFamily="34" charset="0"/>
              <a:buChar char="•"/>
            </a:pPr>
            <a:r>
              <a:rPr lang="en-US" sz="2400" dirty="0"/>
              <a:t>Includes general conditions and permit-specific conditions</a:t>
            </a:r>
          </a:p>
          <a:p>
            <a:pPr marL="342900" indent="-342900">
              <a:lnSpc>
                <a:spcPct val="150000"/>
              </a:lnSpc>
              <a:buFont typeface="Arial" panose="020B0604020202020204" pitchFamily="34" charset="0"/>
              <a:buChar char="•"/>
            </a:pPr>
            <a:r>
              <a:rPr lang="en-US" sz="2400" dirty="0"/>
              <a:t>Regional conditions added at District/Division level – Districts consult/work with Tribal governments and federal/state agencies </a:t>
            </a:r>
          </a:p>
          <a:p>
            <a:pPr marL="342900" indent="-342900">
              <a:lnSpc>
                <a:spcPct val="150000"/>
              </a:lnSpc>
              <a:buFont typeface="Arial" panose="020B0604020202020204" pitchFamily="34" charset="0"/>
              <a:buChar char="•"/>
            </a:pPr>
            <a:r>
              <a:rPr lang="en-US" sz="2400" dirty="0"/>
              <a:t>May be able to proceed with a non-notifying NWP</a:t>
            </a:r>
          </a:p>
        </p:txBody>
      </p:sp>
      <p:sp>
        <p:nvSpPr>
          <p:cNvPr id="3" name="Footer Placeholder 2">
            <a:extLst>
              <a:ext uri="{FF2B5EF4-FFF2-40B4-BE49-F238E27FC236}">
                <a16:creationId xmlns:a16="http://schemas.microsoft.com/office/drawing/2014/main" id="{1D291802-B202-0E28-2071-7D88D9468E8A}"/>
              </a:ext>
            </a:extLst>
          </p:cNvPr>
          <p:cNvSpPr>
            <a:spLocks noGrp="1"/>
          </p:cNvSpPr>
          <p:nvPr>
            <p:ph type="ftr" sz="quarter" idx="12"/>
          </p:nvPr>
        </p:nvSpPr>
        <p:spPr>
          <a:xfrm>
            <a:off x="266700" y="6653150"/>
            <a:ext cx="4137520" cy="141933"/>
          </a:xfrm>
        </p:spPr>
        <p:txBody>
          <a:bodyPr/>
          <a:lstStyle/>
          <a:p>
            <a:r>
              <a:rPr lang="en-US" dirty="0"/>
              <a:t>https://www.spl.usace.army.mil/Missions/Regulatory/NWP-Reissuance/</a:t>
            </a:r>
          </a:p>
        </p:txBody>
      </p:sp>
      <p:sp>
        <p:nvSpPr>
          <p:cNvPr id="4" name="Title 3">
            <a:extLst>
              <a:ext uri="{FF2B5EF4-FFF2-40B4-BE49-F238E27FC236}">
                <a16:creationId xmlns:a16="http://schemas.microsoft.com/office/drawing/2014/main" id="{4E609B6E-8398-E6CE-EC4B-CFC9C90154D1}"/>
              </a:ext>
            </a:extLst>
          </p:cNvPr>
          <p:cNvSpPr>
            <a:spLocks noGrp="1"/>
          </p:cNvSpPr>
          <p:nvPr>
            <p:ph type="title"/>
          </p:nvPr>
        </p:nvSpPr>
        <p:spPr/>
        <p:txBody>
          <a:bodyPr/>
          <a:lstStyle/>
          <a:p>
            <a:pPr algn="ctr"/>
            <a:r>
              <a:rPr lang="en-US" dirty="0"/>
              <a:t>Nationwide permits</a:t>
            </a:r>
          </a:p>
        </p:txBody>
      </p:sp>
    </p:spTree>
    <p:extLst>
      <p:ext uri="{BB962C8B-B14F-4D97-AF65-F5344CB8AC3E}">
        <p14:creationId xmlns:p14="http://schemas.microsoft.com/office/powerpoint/2010/main" val="292062657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8254285-94B7-96DE-360A-D40819CD2A92}"/>
              </a:ext>
            </a:extLst>
          </p:cNvPr>
          <p:cNvSpPr>
            <a:spLocks noGrp="1"/>
          </p:cNvSpPr>
          <p:nvPr>
            <p:ph sz="quarter" idx="10"/>
          </p:nvPr>
        </p:nvSpPr>
        <p:spPr/>
        <p:txBody>
          <a:bodyPr/>
          <a:lstStyle/>
          <a:p>
            <a:r>
              <a:rPr lang="en-US" sz="2400" dirty="0"/>
              <a:t>Regional General Permit (RGP) 63</a:t>
            </a:r>
          </a:p>
          <a:p>
            <a:endParaRPr lang="en-US" sz="2400" dirty="0"/>
          </a:p>
          <a:p>
            <a:pPr marL="342900" indent="-342900">
              <a:lnSpc>
                <a:spcPct val="150000"/>
              </a:lnSpc>
              <a:buFont typeface="Arial" panose="020B0604020202020204" pitchFamily="34" charset="0"/>
              <a:buChar char="•"/>
            </a:pPr>
            <a:r>
              <a:rPr lang="en-US" sz="2400" dirty="0"/>
              <a:t>Minimal Effects Statutory Requirement</a:t>
            </a:r>
          </a:p>
          <a:p>
            <a:pPr marL="342900" indent="-342900">
              <a:lnSpc>
                <a:spcPct val="150000"/>
              </a:lnSpc>
              <a:buFont typeface="Arial" panose="020B0604020202020204" pitchFamily="34" charset="0"/>
              <a:buChar char="•"/>
            </a:pPr>
            <a:r>
              <a:rPr lang="en-US" sz="2400" dirty="0"/>
              <a:t>Necessary repair and protection measures to address emergency</a:t>
            </a:r>
          </a:p>
          <a:p>
            <a:pPr marL="342900" indent="-342900">
              <a:lnSpc>
                <a:spcPct val="150000"/>
              </a:lnSpc>
              <a:buFont typeface="Arial" panose="020B0604020202020204" pitchFamily="34" charset="0"/>
              <a:buChar char="•"/>
            </a:pPr>
            <a:r>
              <a:rPr lang="en-US" sz="2400" dirty="0"/>
              <a:t>Emergency = clear, sudden, unexpected, and imminent threat to life or property</a:t>
            </a:r>
          </a:p>
          <a:p>
            <a:pPr marL="569913" lvl="1" indent="-342900">
              <a:lnSpc>
                <a:spcPct val="150000"/>
              </a:lnSpc>
              <a:buFont typeface="Arial" panose="020B0604020202020204" pitchFamily="34" charset="0"/>
              <a:buChar char="•"/>
            </a:pPr>
            <a:r>
              <a:rPr lang="en-US" sz="2400" dirty="0"/>
              <a:t>Immediate action to prevent or mitigate loss or, or damage to, life, health, property</a:t>
            </a:r>
          </a:p>
          <a:p>
            <a:pPr marL="569913" lvl="1" indent="-342900">
              <a:lnSpc>
                <a:spcPct val="150000"/>
              </a:lnSpc>
              <a:buFont typeface="Arial" panose="020B0604020202020204" pitchFamily="34" charset="0"/>
              <a:buChar char="•"/>
            </a:pPr>
            <a:r>
              <a:rPr lang="en-US" sz="2400" dirty="0"/>
              <a:t>Potential to result in unacceptable hazard to life or a significant loss of property if corrective action requiring a permit is not taken quickly</a:t>
            </a:r>
          </a:p>
        </p:txBody>
      </p:sp>
      <p:sp>
        <p:nvSpPr>
          <p:cNvPr id="3" name="Footer Placeholder 2">
            <a:extLst>
              <a:ext uri="{FF2B5EF4-FFF2-40B4-BE49-F238E27FC236}">
                <a16:creationId xmlns:a16="http://schemas.microsoft.com/office/drawing/2014/main" id="{517C08D9-FD9B-94CF-96B1-F62245DC778F}"/>
              </a:ext>
            </a:extLst>
          </p:cNvPr>
          <p:cNvSpPr>
            <a:spLocks noGrp="1"/>
          </p:cNvSpPr>
          <p:nvPr>
            <p:ph type="ftr" sz="quarter" idx="12"/>
          </p:nvPr>
        </p:nvSpPr>
        <p:spPr>
          <a:xfrm>
            <a:off x="266700" y="6653149"/>
            <a:ext cx="5253256" cy="141933"/>
          </a:xfrm>
        </p:spPr>
        <p:txBody>
          <a:bodyPr/>
          <a:lstStyle/>
          <a:p>
            <a:r>
              <a:rPr lang="en-US" dirty="0"/>
              <a:t>https://www.spl.usace.army.mil/Missions/Regulatory/Regional-General-Permits/</a:t>
            </a:r>
          </a:p>
        </p:txBody>
      </p:sp>
      <p:sp>
        <p:nvSpPr>
          <p:cNvPr id="4" name="Title 3">
            <a:extLst>
              <a:ext uri="{FF2B5EF4-FFF2-40B4-BE49-F238E27FC236}">
                <a16:creationId xmlns:a16="http://schemas.microsoft.com/office/drawing/2014/main" id="{58BB4920-BE13-2A16-86AE-E31022519028}"/>
              </a:ext>
            </a:extLst>
          </p:cNvPr>
          <p:cNvSpPr>
            <a:spLocks noGrp="1"/>
          </p:cNvSpPr>
          <p:nvPr>
            <p:ph type="title"/>
          </p:nvPr>
        </p:nvSpPr>
        <p:spPr/>
        <p:txBody>
          <a:bodyPr/>
          <a:lstStyle/>
          <a:p>
            <a:pPr algn="ctr"/>
            <a:r>
              <a:rPr lang="en-US" dirty="0"/>
              <a:t>Emergency permits</a:t>
            </a:r>
          </a:p>
        </p:txBody>
      </p:sp>
    </p:spTree>
    <p:extLst>
      <p:ext uri="{BB962C8B-B14F-4D97-AF65-F5344CB8AC3E}">
        <p14:creationId xmlns:p14="http://schemas.microsoft.com/office/powerpoint/2010/main" val="110753678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2769E99-4B16-44C1-EA6F-3FF03827FDC0}"/>
              </a:ext>
            </a:extLst>
          </p:cNvPr>
          <p:cNvSpPr>
            <a:spLocks noGrp="1"/>
          </p:cNvSpPr>
          <p:nvPr>
            <p:ph sz="quarter" idx="10"/>
          </p:nvPr>
        </p:nvSpPr>
        <p:spPr/>
        <p:txBody>
          <a:bodyPr/>
          <a:lstStyle/>
          <a:p>
            <a:r>
              <a:rPr lang="en-US" sz="2400" dirty="0"/>
              <a:t>RGP63 – Pre-Construction Notification Required</a:t>
            </a:r>
          </a:p>
          <a:p>
            <a:endParaRPr lang="en-US" sz="2400" dirty="0"/>
          </a:p>
          <a:p>
            <a:pPr marL="629841" lvl="1" indent="-457200">
              <a:spcAft>
                <a:spcPts val="1200"/>
              </a:spcAft>
              <a:buFont typeface="Arial" panose="020B0604020202020204" pitchFamily="34" charset="0"/>
              <a:buChar char="•"/>
            </a:pPr>
            <a:r>
              <a:rPr lang="en-US" sz="2700" dirty="0"/>
              <a:t>Must notify Corps Regulators in advance of work in waters of the U.S.</a:t>
            </a:r>
          </a:p>
          <a:p>
            <a:pPr marL="629841" lvl="1" indent="-457200">
              <a:spcAft>
                <a:spcPts val="1200"/>
              </a:spcAft>
              <a:buFont typeface="Arial" panose="020B0604020202020204" pitchFamily="34" charset="0"/>
              <a:buChar char="•"/>
            </a:pPr>
            <a:r>
              <a:rPr lang="en-US" sz="2700" dirty="0"/>
              <a:t>Corps transmits interagency resource notification prior to verification/authorization</a:t>
            </a:r>
          </a:p>
          <a:p>
            <a:pPr marL="629841" lvl="1" indent="-457200">
              <a:spcAft>
                <a:spcPts val="1200"/>
              </a:spcAft>
              <a:buFont typeface="Arial" panose="020B0604020202020204" pitchFamily="34" charset="0"/>
              <a:buChar char="•"/>
            </a:pPr>
            <a:r>
              <a:rPr lang="en-US" sz="2700" dirty="0"/>
              <a:t>Authorization issued in hours to days; </a:t>
            </a:r>
            <a:r>
              <a:rPr lang="en-US" sz="2700" b="1" u="sng" dirty="0"/>
              <a:t>no “after-the-fact” use</a:t>
            </a:r>
          </a:p>
          <a:p>
            <a:pPr marL="629841" lvl="1" indent="-457200">
              <a:spcAft>
                <a:spcPts val="1200"/>
              </a:spcAft>
              <a:buFont typeface="Arial" panose="020B0604020202020204" pitchFamily="34" charset="0"/>
              <a:buChar char="•"/>
            </a:pPr>
            <a:r>
              <a:rPr lang="en-US" sz="2700" dirty="0"/>
              <a:t>Unilateral decision to proceed in high threat/off hours situations requires attempt to reach Corps staff prior to work</a:t>
            </a:r>
            <a:endParaRPr lang="en-US" sz="2800" dirty="0"/>
          </a:p>
          <a:p>
            <a:pPr marL="803672" lvl="2" indent="-457200">
              <a:spcAft>
                <a:spcPts val="1200"/>
              </a:spcAft>
            </a:pPr>
            <a:r>
              <a:rPr lang="en-US" sz="2400" dirty="0"/>
              <a:t>Transmit to Regulatory office by telephone, email, delivered written notice, or other alternative means </a:t>
            </a:r>
          </a:p>
        </p:txBody>
      </p:sp>
      <p:sp>
        <p:nvSpPr>
          <p:cNvPr id="4" name="Title 3">
            <a:extLst>
              <a:ext uri="{FF2B5EF4-FFF2-40B4-BE49-F238E27FC236}">
                <a16:creationId xmlns:a16="http://schemas.microsoft.com/office/drawing/2014/main" id="{A568646A-DAA3-CE6B-A812-0FF5487B5475}"/>
              </a:ext>
            </a:extLst>
          </p:cNvPr>
          <p:cNvSpPr>
            <a:spLocks noGrp="1"/>
          </p:cNvSpPr>
          <p:nvPr>
            <p:ph type="title"/>
          </p:nvPr>
        </p:nvSpPr>
        <p:spPr/>
        <p:txBody>
          <a:bodyPr/>
          <a:lstStyle/>
          <a:p>
            <a:pPr algn="ctr"/>
            <a:r>
              <a:rPr lang="en-US" dirty="0"/>
              <a:t>Emergency Permits</a:t>
            </a:r>
          </a:p>
        </p:txBody>
      </p:sp>
    </p:spTree>
    <p:extLst>
      <p:ext uri="{BB962C8B-B14F-4D97-AF65-F5344CB8AC3E}">
        <p14:creationId xmlns:p14="http://schemas.microsoft.com/office/powerpoint/2010/main" val="26428808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8BB7F9C4-87DB-32EA-A21E-B8B4FF90D8B0}"/>
              </a:ext>
            </a:extLst>
          </p:cNvPr>
          <p:cNvSpPr>
            <a:spLocks noGrp="1"/>
          </p:cNvSpPr>
          <p:nvPr>
            <p:ph sz="quarter" idx="10"/>
          </p:nvPr>
        </p:nvSpPr>
        <p:spPr/>
        <p:txBody>
          <a:bodyPr/>
          <a:lstStyle/>
          <a:p>
            <a:pPr marL="0" indent="0">
              <a:spcAft>
                <a:spcPts val="1200"/>
              </a:spcAft>
            </a:pPr>
            <a:r>
              <a:rPr lang="en-US" sz="2800" dirty="0"/>
              <a:t>RGP 41 - Eradication and Removal of Invasive, Non-Native Plant and Algal</a:t>
            </a:r>
          </a:p>
          <a:p>
            <a:pPr marL="0" indent="0">
              <a:spcAft>
                <a:spcPts val="1200"/>
              </a:spcAft>
            </a:pPr>
            <a:r>
              <a:rPr lang="en-US" sz="2400" dirty="0"/>
              <a:t>RGP 41 may be used to authorize activities in waters of the U.S. involving the discharge of dredged or fill material and structures or work in or affecting navigable waters associated with the eradication and removal of the invasives from waters of the U.S., including wetlands for the purposes of aquatic habitat enhancement and restoration</a:t>
            </a:r>
          </a:p>
          <a:p>
            <a:pPr marL="0" indent="0">
              <a:spcAft>
                <a:spcPts val="1200"/>
              </a:spcAft>
            </a:pPr>
            <a:r>
              <a:rPr lang="en-US" sz="2800" dirty="0"/>
              <a:t>RGP 104 - Wildfire Mitigation Activities</a:t>
            </a:r>
          </a:p>
          <a:p>
            <a:pPr marL="0" indent="0">
              <a:spcAft>
                <a:spcPts val="1200"/>
              </a:spcAft>
            </a:pPr>
            <a:r>
              <a:rPr lang="en-US" sz="2400" dirty="0"/>
              <a:t>RGP 104 may be used to authorize activities in waters of the United States involving the discharge of dredged or fill material and structures or work in or affecting navigable waters associated with wildfire mitigation, including wildfire protection, prevention, response, clean-up, and recovery.</a:t>
            </a:r>
          </a:p>
          <a:p>
            <a:endParaRPr lang="en-US" dirty="0"/>
          </a:p>
        </p:txBody>
      </p:sp>
      <p:sp>
        <p:nvSpPr>
          <p:cNvPr id="4" name="Title 3">
            <a:extLst>
              <a:ext uri="{FF2B5EF4-FFF2-40B4-BE49-F238E27FC236}">
                <a16:creationId xmlns:a16="http://schemas.microsoft.com/office/drawing/2014/main" id="{9C733A07-4B76-5DB7-5823-03DA74678CEC}"/>
              </a:ext>
            </a:extLst>
          </p:cNvPr>
          <p:cNvSpPr>
            <a:spLocks noGrp="1"/>
          </p:cNvSpPr>
          <p:nvPr>
            <p:ph type="title"/>
          </p:nvPr>
        </p:nvSpPr>
        <p:spPr/>
        <p:txBody>
          <a:bodyPr/>
          <a:lstStyle/>
          <a:p>
            <a:pPr algn="ctr"/>
            <a:r>
              <a:rPr lang="en-US" dirty="0"/>
              <a:t>Regional general permits</a:t>
            </a:r>
          </a:p>
        </p:txBody>
      </p:sp>
      <p:sp>
        <p:nvSpPr>
          <p:cNvPr id="5" name="Footer Placeholder 2">
            <a:extLst>
              <a:ext uri="{FF2B5EF4-FFF2-40B4-BE49-F238E27FC236}">
                <a16:creationId xmlns:a16="http://schemas.microsoft.com/office/drawing/2014/main" id="{D2BD7ADC-5745-7D1B-02E5-FB9045D5DA6D}"/>
              </a:ext>
            </a:extLst>
          </p:cNvPr>
          <p:cNvSpPr>
            <a:spLocks noGrp="1"/>
          </p:cNvSpPr>
          <p:nvPr>
            <p:ph type="ftr" sz="quarter" idx="12"/>
          </p:nvPr>
        </p:nvSpPr>
        <p:spPr>
          <a:xfrm>
            <a:off x="266700" y="6653150"/>
            <a:ext cx="7728008" cy="141933"/>
          </a:xfrm>
        </p:spPr>
        <p:txBody>
          <a:bodyPr/>
          <a:lstStyle/>
          <a:p>
            <a:r>
              <a:rPr lang="en-US" dirty="0"/>
              <a:t>https://www.spl.usace.army.mil/Media/Public-Notices/Article/2811054/2021-emergency-permit-processing-procedures/</a:t>
            </a:r>
          </a:p>
        </p:txBody>
      </p:sp>
    </p:spTree>
    <p:extLst>
      <p:ext uri="{BB962C8B-B14F-4D97-AF65-F5344CB8AC3E}">
        <p14:creationId xmlns:p14="http://schemas.microsoft.com/office/powerpoint/2010/main" val="24719386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FB2FFB12-F0B1-D636-2570-CEAB1E6C6D95}"/>
              </a:ext>
            </a:extLst>
          </p:cNvPr>
          <p:cNvSpPr>
            <a:spLocks noGrp="1"/>
          </p:cNvSpPr>
          <p:nvPr>
            <p:ph type="title"/>
          </p:nvPr>
        </p:nvSpPr>
        <p:spPr/>
        <p:txBody>
          <a:bodyPr/>
          <a:lstStyle/>
          <a:p>
            <a:pPr algn="ctr"/>
            <a:r>
              <a:rPr lang="en-US" dirty="0"/>
              <a:t>Regulatory Program Overview</a:t>
            </a:r>
          </a:p>
        </p:txBody>
      </p:sp>
      <p:sp>
        <p:nvSpPr>
          <p:cNvPr id="9" name="Content Placeholder 7">
            <a:extLst>
              <a:ext uri="{FF2B5EF4-FFF2-40B4-BE49-F238E27FC236}">
                <a16:creationId xmlns:a16="http://schemas.microsoft.com/office/drawing/2014/main" id="{452942C3-6760-0073-E771-012EFCD6DD2C}"/>
              </a:ext>
            </a:extLst>
          </p:cNvPr>
          <p:cNvSpPr>
            <a:spLocks noGrp="1"/>
          </p:cNvSpPr>
          <p:nvPr>
            <p:ph sz="quarter" idx="10"/>
          </p:nvPr>
        </p:nvSpPr>
        <p:spPr>
          <a:xfrm>
            <a:off x="266700" y="1266738"/>
            <a:ext cx="11658600" cy="5362662"/>
          </a:xfrm>
        </p:spPr>
        <p:txBody>
          <a:bodyPr/>
          <a:lstStyle/>
          <a:p>
            <a:pPr marL="342900" indent="-342900">
              <a:lnSpc>
                <a:spcPct val="150000"/>
              </a:lnSpc>
              <a:buFont typeface="Arial" panose="020B0604020202020204" pitchFamily="34" charset="0"/>
              <a:buChar char="•"/>
            </a:pPr>
            <a:r>
              <a:rPr lang="en-US" sz="2800" dirty="0"/>
              <a:t>Geographic Jurisdiction</a:t>
            </a:r>
          </a:p>
          <a:p>
            <a:pPr marL="342900" indent="-342900">
              <a:lnSpc>
                <a:spcPct val="150000"/>
              </a:lnSpc>
              <a:buFont typeface="Arial" panose="020B0604020202020204" pitchFamily="34" charset="0"/>
              <a:buChar char="•"/>
            </a:pPr>
            <a:r>
              <a:rPr lang="en-US" sz="2800" dirty="0"/>
              <a:t>General Permits</a:t>
            </a:r>
          </a:p>
          <a:p>
            <a:pPr marL="342900" indent="-342900">
              <a:lnSpc>
                <a:spcPct val="150000"/>
              </a:lnSpc>
              <a:buFont typeface="Arial" panose="020B0604020202020204" pitchFamily="34" charset="0"/>
              <a:buChar char="•"/>
            </a:pPr>
            <a:r>
              <a:rPr lang="en-US" sz="2800" dirty="0"/>
              <a:t>Letters of Permission</a:t>
            </a:r>
          </a:p>
          <a:p>
            <a:pPr marL="342900" indent="-342900">
              <a:lnSpc>
                <a:spcPct val="150000"/>
              </a:lnSpc>
              <a:buFont typeface="Arial" panose="020B0604020202020204" pitchFamily="34" charset="0"/>
              <a:buChar char="•"/>
            </a:pPr>
            <a:r>
              <a:rPr lang="en-US" sz="2800" dirty="0"/>
              <a:t>Individual Permits</a:t>
            </a:r>
          </a:p>
          <a:p>
            <a:pPr marL="342900" indent="-342900">
              <a:buFont typeface="Arial" panose="020B0604020202020204" pitchFamily="34" charset="0"/>
              <a:buChar char="•"/>
            </a:pPr>
            <a:endParaRPr lang="en-US" sz="2800" dirty="0"/>
          </a:p>
        </p:txBody>
      </p:sp>
      <p:pic>
        <p:nvPicPr>
          <p:cNvPr id="2" name="Picture 6" descr="Reach 11 Wash May 2009 01">
            <a:extLst>
              <a:ext uri="{FF2B5EF4-FFF2-40B4-BE49-F238E27FC236}">
                <a16:creationId xmlns:a16="http://schemas.microsoft.com/office/drawing/2014/main" id="{6AEF1C3E-AFE1-51C0-7E98-E196ED917BD8}"/>
              </a:ext>
            </a:extLst>
          </p:cNvPr>
          <p:cNvPicPr>
            <a:picLocks noChangeAspect="1" noChangeArrowheads="1"/>
          </p:cNvPicPr>
          <p:nvPr/>
        </p:nvPicPr>
        <p:blipFill>
          <a:blip r:embed="rId2" cstate="print"/>
          <a:srcRect/>
          <a:stretch>
            <a:fillRect/>
          </a:stretch>
        </p:blipFill>
        <p:spPr bwMode="auto">
          <a:xfrm>
            <a:off x="8636481" y="4178121"/>
            <a:ext cx="3137962" cy="2353471"/>
          </a:xfrm>
          <a:prstGeom prst="rect">
            <a:avLst/>
          </a:prstGeom>
          <a:noFill/>
          <a:ln w="9525">
            <a:noFill/>
            <a:miter lim="800000"/>
            <a:headEnd/>
            <a:tailEnd/>
          </a:ln>
        </p:spPr>
      </p:pic>
      <p:pic>
        <p:nvPicPr>
          <p:cNvPr id="3" name="Picture 7" descr="91st Ave WWTP Outfall Nov 6 2009001">
            <a:extLst>
              <a:ext uri="{FF2B5EF4-FFF2-40B4-BE49-F238E27FC236}">
                <a16:creationId xmlns:a16="http://schemas.microsoft.com/office/drawing/2014/main" id="{9BDD4A74-E2CB-D3EC-B8B5-2AFA31C09E34}"/>
              </a:ext>
            </a:extLst>
          </p:cNvPr>
          <p:cNvPicPr>
            <a:picLocks noChangeAspect="1" noChangeArrowheads="1"/>
          </p:cNvPicPr>
          <p:nvPr/>
        </p:nvPicPr>
        <p:blipFill>
          <a:blip r:embed="rId3" cstate="print"/>
          <a:srcRect/>
          <a:stretch>
            <a:fillRect/>
          </a:stretch>
        </p:blipFill>
        <p:spPr bwMode="auto">
          <a:xfrm>
            <a:off x="6625264" y="1146025"/>
            <a:ext cx="3912388" cy="2934291"/>
          </a:xfrm>
          <a:prstGeom prst="rect">
            <a:avLst/>
          </a:prstGeom>
          <a:noFill/>
          <a:ln w="9525">
            <a:noFill/>
            <a:miter lim="800000"/>
            <a:headEnd/>
            <a:tailEnd/>
          </a:ln>
        </p:spPr>
      </p:pic>
      <p:pic>
        <p:nvPicPr>
          <p:cNvPr id="4" name="Picture 5" descr="IMG_0334">
            <a:extLst>
              <a:ext uri="{FF2B5EF4-FFF2-40B4-BE49-F238E27FC236}">
                <a16:creationId xmlns:a16="http://schemas.microsoft.com/office/drawing/2014/main" id="{1231CBA4-CBF9-DBBE-D0B9-BEA3F4D7A2F9}"/>
              </a:ext>
            </a:extLst>
          </p:cNvPr>
          <p:cNvPicPr>
            <a:picLocks noChangeAspect="1" noChangeArrowheads="1"/>
          </p:cNvPicPr>
          <p:nvPr/>
        </p:nvPicPr>
        <p:blipFill>
          <a:blip r:embed="rId4" cstate="print"/>
          <a:srcRect/>
          <a:stretch>
            <a:fillRect/>
          </a:stretch>
        </p:blipFill>
        <p:spPr bwMode="auto">
          <a:xfrm>
            <a:off x="5347662" y="4178122"/>
            <a:ext cx="3137962" cy="2353471"/>
          </a:xfrm>
          <a:prstGeom prst="rect">
            <a:avLst/>
          </a:prstGeom>
          <a:noFill/>
          <a:ln w="9525">
            <a:noFill/>
            <a:miter lim="800000"/>
            <a:headEnd/>
            <a:tailEnd/>
          </a:ln>
        </p:spPr>
      </p:pic>
    </p:spTree>
    <p:extLst>
      <p:ext uri="{BB962C8B-B14F-4D97-AF65-F5344CB8AC3E}">
        <p14:creationId xmlns:p14="http://schemas.microsoft.com/office/powerpoint/2010/main" val="363236390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570BD16-B1CB-789D-5989-9F10D084ACF0}"/>
              </a:ext>
            </a:extLst>
          </p:cNvPr>
          <p:cNvSpPr>
            <a:spLocks noGrp="1"/>
          </p:cNvSpPr>
          <p:nvPr>
            <p:ph sz="quarter" idx="10"/>
          </p:nvPr>
        </p:nvSpPr>
        <p:spPr/>
        <p:txBody>
          <a:bodyPr numCol="1"/>
          <a:lstStyle/>
          <a:p>
            <a:pPr marL="342900" indent="-342900">
              <a:buFont typeface="Arial" panose="020B0604020202020204" pitchFamily="34" charset="0"/>
              <a:buChar char="•"/>
            </a:pPr>
            <a:endParaRPr lang="en-US" dirty="0"/>
          </a:p>
          <a:p>
            <a:pPr marL="342900" indent="-342900">
              <a:buFont typeface="Arial" panose="020B0604020202020204" pitchFamily="34" charset="0"/>
              <a:buChar char="•"/>
            </a:pPr>
            <a:r>
              <a:rPr lang="en-US" dirty="0"/>
              <a:t>LOPs are a type of individual permit issued through an abbreviated processing procedure which includes coordination with federal and state fish and wildlife agencies, but without publishing an individual public notice. </a:t>
            </a:r>
          </a:p>
          <a:p>
            <a:pPr marL="342900" indent="-342900">
              <a:buFont typeface="Arial" panose="020B0604020202020204" pitchFamily="34" charset="0"/>
              <a:buChar char="•"/>
            </a:pPr>
            <a:endParaRPr lang="en-US" dirty="0"/>
          </a:p>
          <a:p>
            <a:pPr marL="342900" indent="-342900">
              <a:buFont typeface="Arial" panose="020B0604020202020204" pitchFamily="34" charset="0"/>
              <a:buChar char="•"/>
            </a:pPr>
            <a:r>
              <a:rPr lang="en-US" dirty="0"/>
              <a:t>Activities proposed under this LOP procedure are subject to the following thresholds: a. The permanent loss of waters of the U.S. shall not exceed one (1) acre. b. The permanent loss of waters of the U.S. shall not exceed 1,000 linear feet of streambed. </a:t>
            </a:r>
          </a:p>
          <a:p>
            <a:pPr marL="342900" indent="-342900">
              <a:buFont typeface="Arial" panose="020B0604020202020204" pitchFamily="34" charset="0"/>
              <a:buChar char="•"/>
            </a:pPr>
            <a:endParaRPr lang="en-US" dirty="0"/>
          </a:p>
          <a:p>
            <a:pPr marL="342900" indent="-342900">
              <a:buFont typeface="Arial" panose="020B0604020202020204" pitchFamily="34" charset="0"/>
              <a:buChar char="•"/>
            </a:pPr>
            <a:r>
              <a:rPr lang="en-US" dirty="0"/>
              <a:t>Activities to be authorized include, but are not limited to: residential, commercial, industrial, recreational, agricultural, and municipal development; renewable energy; transportation, infrastructure, and utility lines; mining; flood and sea level rise protection; storm-water management and polishing; survey, research, testing and monitoring; environmental remediation, restoration, and enhancement; repair, rehabilitation, and maintenance; and hydropower, reclamation, and reuse facilities. </a:t>
            </a:r>
          </a:p>
        </p:txBody>
      </p:sp>
      <p:sp>
        <p:nvSpPr>
          <p:cNvPr id="4" name="Title 3">
            <a:extLst>
              <a:ext uri="{FF2B5EF4-FFF2-40B4-BE49-F238E27FC236}">
                <a16:creationId xmlns:a16="http://schemas.microsoft.com/office/drawing/2014/main" id="{D0C2B8E0-3D2D-2700-B674-320B25760838}"/>
              </a:ext>
            </a:extLst>
          </p:cNvPr>
          <p:cNvSpPr>
            <a:spLocks noGrp="1"/>
          </p:cNvSpPr>
          <p:nvPr>
            <p:ph type="title"/>
          </p:nvPr>
        </p:nvSpPr>
        <p:spPr/>
        <p:txBody>
          <a:bodyPr/>
          <a:lstStyle/>
          <a:p>
            <a:pPr algn="ctr"/>
            <a:r>
              <a:rPr lang="en-US" dirty="0"/>
              <a:t>Section 404 letter of permission (lop)</a:t>
            </a:r>
          </a:p>
        </p:txBody>
      </p:sp>
    </p:spTree>
    <p:extLst>
      <p:ext uri="{BB962C8B-B14F-4D97-AF65-F5344CB8AC3E}">
        <p14:creationId xmlns:p14="http://schemas.microsoft.com/office/powerpoint/2010/main" val="53054818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FB0ADBD-D267-4F8B-64D5-7E10EEB78D11}"/>
              </a:ext>
            </a:extLst>
          </p:cNvPr>
          <p:cNvSpPr>
            <a:spLocks noGrp="1"/>
          </p:cNvSpPr>
          <p:nvPr>
            <p:ph sz="quarter" idx="10"/>
          </p:nvPr>
        </p:nvSpPr>
        <p:spPr/>
        <p:txBody>
          <a:bodyPr numCol="1"/>
          <a:lstStyle/>
          <a:p>
            <a:r>
              <a:rPr lang="en-US" sz="2400" dirty="0"/>
              <a:t>Apply using the standard application (ENG FORM 4345) or use the Regulatory Request System (RRS)</a:t>
            </a:r>
          </a:p>
          <a:p>
            <a:pPr marL="342900" indent="-342900">
              <a:lnSpc>
                <a:spcPct val="150000"/>
              </a:lnSpc>
              <a:buFont typeface="Arial" panose="020B0604020202020204" pitchFamily="34" charset="0"/>
              <a:buChar char="•"/>
            </a:pPr>
            <a:r>
              <a:rPr lang="en-US" sz="2400" dirty="0"/>
              <a:t>Location information</a:t>
            </a:r>
          </a:p>
          <a:p>
            <a:pPr marL="342900" indent="-342900">
              <a:lnSpc>
                <a:spcPct val="150000"/>
              </a:lnSpc>
              <a:buFont typeface="Arial" panose="020B0604020202020204" pitchFamily="34" charset="0"/>
              <a:buChar char="•"/>
            </a:pPr>
            <a:r>
              <a:rPr lang="en-US" sz="2400" dirty="0"/>
              <a:t>Clearly define project area boundary, including waters of the U.S.</a:t>
            </a:r>
          </a:p>
          <a:p>
            <a:pPr marL="342900" indent="-342900">
              <a:lnSpc>
                <a:spcPct val="150000"/>
              </a:lnSpc>
              <a:buFont typeface="Arial" panose="020B0604020202020204" pitchFamily="34" charset="0"/>
              <a:buChar char="•"/>
            </a:pPr>
            <a:r>
              <a:rPr lang="en-US" sz="2400" dirty="0"/>
              <a:t>Describe all proposed activities, including acreage and avoidance and minimization measures</a:t>
            </a:r>
          </a:p>
          <a:p>
            <a:pPr marL="342900" indent="-342900">
              <a:lnSpc>
                <a:spcPct val="150000"/>
              </a:lnSpc>
              <a:buFont typeface="Arial" panose="020B0604020202020204" pitchFamily="34" charset="0"/>
              <a:buChar char="•"/>
            </a:pPr>
            <a:r>
              <a:rPr lang="en-US" sz="2400" dirty="0"/>
              <a:t>Alternatives considered</a:t>
            </a:r>
          </a:p>
          <a:p>
            <a:pPr marL="342900" indent="-342900">
              <a:lnSpc>
                <a:spcPct val="150000"/>
              </a:lnSpc>
              <a:buFont typeface="Arial" panose="020B0604020202020204" pitchFamily="34" charset="0"/>
              <a:buChar char="•"/>
            </a:pPr>
            <a:r>
              <a:rPr lang="en-US" sz="2400" dirty="0"/>
              <a:t>Compensatory Mitigation proposal</a:t>
            </a:r>
          </a:p>
          <a:p>
            <a:pPr marL="342900" indent="-342900">
              <a:lnSpc>
                <a:spcPct val="150000"/>
              </a:lnSpc>
              <a:buFont typeface="Arial" panose="020B0604020202020204" pitchFamily="34" charset="0"/>
              <a:buChar char="•"/>
            </a:pPr>
            <a:r>
              <a:rPr lang="en-US" sz="2400" dirty="0"/>
              <a:t>Evaluation of impacts to T&amp;E species, cultural resources; 401 certification/application</a:t>
            </a:r>
          </a:p>
          <a:p>
            <a:pPr marL="342900" indent="-342900">
              <a:lnSpc>
                <a:spcPct val="150000"/>
              </a:lnSpc>
              <a:buFont typeface="Arial" panose="020B0604020202020204" pitchFamily="34" charset="0"/>
              <a:buChar char="•"/>
            </a:pPr>
            <a:endParaRPr lang="en-US" sz="2400" dirty="0"/>
          </a:p>
          <a:p>
            <a:endParaRPr lang="en-US" dirty="0"/>
          </a:p>
        </p:txBody>
      </p:sp>
      <p:sp>
        <p:nvSpPr>
          <p:cNvPr id="4" name="Title 3">
            <a:extLst>
              <a:ext uri="{FF2B5EF4-FFF2-40B4-BE49-F238E27FC236}">
                <a16:creationId xmlns:a16="http://schemas.microsoft.com/office/drawing/2014/main" id="{41C9CE16-B9A7-FED1-CF96-EC5EE8CDC516}"/>
              </a:ext>
            </a:extLst>
          </p:cNvPr>
          <p:cNvSpPr>
            <a:spLocks noGrp="1"/>
          </p:cNvSpPr>
          <p:nvPr>
            <p:ph type="title"/>
          </p:nvPr>
        </p:nvSpPr>
        <p:spPr/>
        <p:txBody>
          <a:bodyPr/>
          <a:lstStyle/>
          <a:p>
            <a:pPr algn="ctr"/>
            <a:r>
              <a:rPr lang="en-US" dirty="0"/>
              <a:t>LOP - continued</a:t>
            </a:r>
          </a:p>
        </p:txBody>
      </p:sp>
    </p:spTree>
    <p:extLst>
      <p:ext uri="{BB962C8B-B14F-4D97-AF65-F5344CB8AC3E}">
        <p14:creationId xmlns:p14="http://schemas.microsoft.com/office/powerpoint/2010/main" val="83322176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CAC7DC7-0002-8F39-01CA-4E81D66AACFE}"/>
              </a:ext>
            </a:extLst>
          </p:cNvPr>
          <p:cNvSpPr>
            <a:spLocks noGrp="1"/>
          </p:cNvSpPr>
          <p:nvPr>
            <p:ph sz="quarter" idx="10"/>
          </p:nvPr>
        </p:nvSpPr>
        <p:spPr/>
        <p:txBody>
          <a:bodyPr/>
          <a:lstStyle/>
          <a:p>
            <a:endParaRPr lang="en-US" dirty="0"/>
          </a:p>
          <a:p>
            <a:pPr marL="342900" indent="-342900">
              <a:buFont typeface="Arial" panose="020B0604020202020204" pitchFamily="34" charset="0"/>
              <a:buChar char="•"/>
            </a:pPr>
            <a:endParaRPr lang="en-US" dirty="0"/>
          </a:p>
          <a:p>
            <a:pPr marL="342900" indent="-342900">
              <a:buFont typeface="Arial" panose="020B0604020202020204" pitchFamily="34" charset="0"/>
              <a:buChar char="•"/>
            </a:pPr>
            <a:r>
              <a:rPr lang="en-US" sz="2400" dirty="0"/>
              <a:t>Permitting path for larger, more complex activities, that don’t fit within general permit parameters</a:t>
            </a:r>
          </a:p>
          <a:p>
            <a:pPr marL="342900" indent="-342900">
              <a:buFont typeface="Arial" panose="020B0604020202020204" pitchFamily="34" charset="0"/>
              <a:buChar char="•"/>
            </a:pPr>
            <a:endParaRPr lang="en-US" sz="2400" dirty="0"/>
          </a:p>
          <a:p>
            <a:pPr marL="342900" indent="-342900">
              <a:buFont typeface="Arial" panose="020B0604020202020204" pitchFamily="34" charset="0"/>
              <a:buChar char="•"/>
            </a:pPr>
            <a:r>
              <a:rPr lang="en-US" sz="2400" dirty="0"/>
              <a:t>Longer processing period; 6 to 9 months to several years depending on complexity and involvement with other agencies</a:t>
            </a:r>
          </a:p>
          <a:p>
            <a:pPr marL="342900" indent="-342900">
              <a:buFont typeface="Arial" panose="020B0604020202020204" pitchFamily="34" charset="0"/>
              <a:buChar char="•"/>
            </a:pPr>
            <a:endParaRPr lang="en-US" sz="2400" dirty="0"/>
          </a:p>
          <a:p>
            <a:pPr marL="342900" indent="-342900">
              <a:buFont typeface="Arial" panose="020B0604020202020204" pitchFamily="34" charset="0"/>
              <a:buChar char="•"/>
            </a:pPr>
            <a:r>
              <a:rPr lang="en-US" sz="2400" dirty="0"/>
              <a:t>Corps issues public notice to solicit input from agencies, tribes, and interested members of the public </a:t>
            </a:r>
          </a:p>
          <a:p>
            <a:pPr marL="342900" indent="-342900">
              <a:buFont typeface="Arial" panose="020B0604020202020204" pitchFamily="34" charset="0"/>
              <a:buChar char="•"/>
            </a:pPr>
            <a:endParaRPr lang="en-US" sz="2400" dirty="0"/>
          </a:p>
          <a:p>
            <a:pPr marL="342900" indent="-342900">
              <a:buFont typeface="Arial" panose="020B0604020202020204" pitchFamily="34" charset="0"/>
              <a:buChar char="•"/>
            </a:pPr>
            <a:r>
              <a:rPr lang="en-US" sz="2400" dirty="0"/>
              <a:t>Requires alternatives analysis and identification of a “least environmentally damaging practicable alternative” (LEDPA) </a:t>
            </a:r>
          </a:p>
        </p:txBody>
      </p:sp>
      <p:sp>
        <p:nvSpPr>
          <p:cNvPr id="3" name="Footer Placeholder 2">
            <a:extLst>
              <a:ext uri="{FF2B5EF4-FFF2-40B4-BE49-F238E27FC236}">
                <a16:creationId xmlns:a16="http://schemas.microsoft.com/office/drawing/2014/main" id="{F9E0645F-71E4-187C-6DCF-1566596BF1C9}"/>
              </a:ext>
            </a:extLst>
          </p:cNvPr>
          <p:cNvSpPr>
            <a:spLocks noGrp="1"/>
          </p:cNvSpPr>
          <p:nvPr>
            <p:ph type="ftr" sz="quarter" idx="12"/>
          </p:nvPr>
        </p:nvSpPr>
        <p:spPr/>
        <p:txBody>
          <a:bodyPr/>
          <a:lstStyle/>
          <a:p>
            <a:endParaRPr lang="en-US" dirty="0"/>
          </a:p>
        </p:txBody>
      </p:sp>
      <p:sp>
        <p:nvSpPr>
          <p:cNvPr id="4" name="Title 3">
            <a:extLst>
              <a:ext uri="{FF2B5EF4-FFF2-40B4-BE49-F238E27FC236}">
                <a16:creationId xmlns:a16="http://schemas.microsoft.com/office/drawing/2014/main" id="{082EB9A5-AEC0-6BD6-FA84-466A035AE8C7}"/>
              </a:ext>
            </a:extLst>
          </p:cNvPr>
          <p:cNvSpPr>
            <a:spLocks noGrp="1"/>
          </p:cNvSpPr>
          <p:nvPr>
            <p:ph type="title"/>
          </p:nvPr>
        </p:nvSpPr>
        <p:spPr/>
        <p:txBody>
          <a:bodyPr/>
          <a:lstStyle/>
          <a:p>
            <a:pPr algn="ctr"/>
            <a:r>
              <a:rPr lang="en-US" dirty="0"/>
              <a:t>Individual Permits</a:t>
            </a:r>
          </a:p>
        </p:txBody>
      </p:sp>
    </p:spTree>
    <p:extLst>
      <p:ext uri="{BB962C8B-B14F-4D97-AF65-F5344CB8AC3E}">
        <p14:creationId xmlns:p14="http://schemas.microsoft.com/office/powerpoint/2010/main" val="266531509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642C7FF5-D9EE-886A-CF15-E67DCB565A06}"/>
              </a:ext>
            </a:extLst>
          </p:cNvPr>
          <p:cNvSpPr>
            <a:spLocks noGrp="1"/>
          </p:cNvSpPr>
          <p:nvPr>
            <p:ph sz="quarter" idx="10"/>
          </p:nvPr>
        </p:nvSpPr>
        <p:spPr/>
        <p:txBody>
          <a:bodyPr/>
          <a:lstStyle/>
          <a:p>
            <a:pPr marL="342900" indent="-342900">
              <a:lnSpc>
                <a:spcPct val="150000"/>
              </a:lnSpc>
              <a:buFont typeface="Arial" panose="020B0604020202020204" pitchFamily="34" charset="0"/>
              <a:buChar char="•"/>
            </a:pPr>
            <a:r>
              <a:rPr lang="en-US" sz="2400" dirty="0"/>
              <a:t>Section 401 Clean Water Act</a:t>
            </a:r>
          </a:p>
          <a:p>
            <a:pPr marL="569913" lvl="1" indent="-342900">
              <a:lnSpc>
                <a:spcPct val="150000"/>
              </a:lnSpc>
              <a:buFont typeface="Arial" panose="020B0604020202020204" pitchFamily="34" charset="0"/>
              <a:buChar char="•"/>
            </a:pPr>
            <a:r>
              <a:rPr lang="en-US" sz="2400" dirty="0"/>
              <a:t>Water quality certifications (WQCs) issued by AZDEQ, Tribes or EPA</a:t>
            </a:r>
          </a:p>
          <a:p>
            <a:pPr marL="569913" lvl="1" indent="-342900">
              <a:lnSpc>
                <a:spcPct val="150000"/>
              </a:lnSpc>
              <a:buFont typeface="Arial" panose="020B0604020202020204" pitchFamily="34" charset="0"/>
              <a:buChar char="•"/>
            </a:pPr>
            <a:r>
              <a:rPr lang="en-US" sz="2400" dirty="0"/>
              <a:t>Some NWPs and RGPs have blanket WQCs</a:t>
            </a:r>
          </a:p>
          <a:p>
            <a:pPr marL="342900" indent="-342900">
              <a:lnSpc>
                <a:spcPct val="150000"/>
              </a:lnSpc>
              <a:buFont typeface="Arial" panose="020B0604020202020204" pitchFamily="34" charset="0"/>
              <a:buChar char="•"/>
            </a:pPr>
            <a:r>
              <a:rPr lang="en-US" sz="2400" dirty="0"/>
              <a:t>Section 7 of Endangered Species Act (ESA)</a:t>
            </a:r>
          </a:p>
          <a:p>
            <a:pPr marL="569913" lvl="1" indent="-342900">
              <a:lnSpc>
                <a:spcPct val="150000"/>
              </a:lnSpc>
              <a:buFont typeface="Arial" panose="020B0604020202020204" pitchFamily="34" charset="0"/>
              <a:buChar char="•"/>
            </a:pPr>
            <a:r>
              <a:rPr lang="en-US" sz="2400" dirty="0"/>
              <a:t>Coordination with USFWS</a:t>
            </a:r>
          </a:p>
          <a:p>
            <a:pPr marL="342900" indent="-342900">
              <a:lnSpc>
                <a:spcPct val="150000"/>
              </a:lnSpc>
              <a:buFont typeface="Arial" panose="020B0604020202020204" pitchFamily="34" charset="0"/>
              <a:buChar char="•"/>
            </a:pPr>
            <a:r>
              <a:rPr lang="en-US" sz="2400" dirty="0"/>
              <a:t>Section 106 of National Historic Preservation Act (NHPA)</a:t>
            </a:r>
          </a:p>
          <a:p>
            <a:pPr marL="569913" lvl="1" indent="-342900">
              <a:lnSpc>
                <a:spcPct val="150000"/>
              </a:lnSpc>
              <a:buFont typeface="Arial" panose="020B0604020202020204" pitchFamily="34" charset="0"/>
              <a:buChar char="•"/>
            </a:pPr>
            <a:r>
              <a:rPr lang="en-US" sz="2400" dirty="0"/>
              <a:t>Coordination with AZ State Historic Preservation Office and Tribes</a:t>
            </a:r>
          </a:p>
          <a:p>
            <a:pPr marL="342900" indent="-342900">
              <a:lnSpc>
                <a:spcPct val="150000"/>
              </a:lnSpc>
              <a:buFont typeface="Arial" panose="020B0604020202020204" pitchFamily="34" charset="0"/>
              <a:buChar char="•"/>
            </a:pPr>
            <a:r>
              <a:rPr lang="en-US" sz="2400" dirty="0"/>
              <a:t>Compensatory Mitigation</a:t>
            </a:r>
          </a:p>
          <a:p>
            <a:pPr marL="342900" indent="-342900">
              <a:lnSpc>
                <a:spcPct val="150000"/>
              </a:lnSpc>
              <a:buFont typeface="Arial" panose="020B0604020202020204" pitchFamily="34" charset="0"/>
              <a:buChar char="•"/>
            </a:pPr>
            <a:r>
              <a:rPr lang="en-US" sz="2400" dirty="0"/>
              <a:t>Section 408 – required for activities near Corps-built or designed structures</a:t>
            </a:r>
          </a:p>
          <a:p>
            <a:pPr marL="342900" indent="-342900">
              <a:lnSpc>
                <a:spcPct val="150000"/>
              </a:lnSpc>
              <a:buFont typeface="Arial" panose="020B0604020202020204" pitchFamily="34" charset="0"/>
              <a:buChar char="•"/>
            </a:pPr>
            <a:r>
              <a:rPr lang="en-US" sz="2400" dirty="0"/>
              <a:t>Early and continuous coordination and resource management is key!</a:t>
            </a:r>
          </a:p>
        </p:txBody>
      </p:sp>
      <p:sp>
        <p:nvSpPr>
          <p:cNvPr id="4" name="Title 3">
            <a:extLst>
              <a:ext uri="{FF2B5EF4-FFF2-40B4-BE49-F238E27FC236}">
                <a16:creationId xmlns:a16="http://schemas.microsoft.com/office/drawing/2014/main" id="{A8173FF5-F960-880C-2766-C6998CC6F7AA}"/>
              </a:ext>
            </a:extLst>
          </p:cNvPr>
          <p:cNvSpPr>
            <a:spLocks noGrp="1"/>
          </p:cNvSpPr>
          <p:nvPr>
            <p:ph type="title"/>
          </p:nvPr>
        </p:nvSpPr>
        <p:spPr/>
        <p:txBody>
          <a:bodyPr/>
          <a:lstStyle/>
          <a:p>
            <a:pPr algn="ctr"/>
            <a:r>
              <a:rPr lang="en-US" dirty="0"/>
              <a:t>Additional permitting considerations</a:t>
            </a:r>
          </a:p>
        </p:txBody>
      </p:sp>
    </p:spTree>
    <p:extLst>
      <p:ext uri="{BB962C8B-B14F-4D97-AF65-F5344CB8AC3E}">
        <p14:creationId xmlns:p14="http://schemas.microsoft.com/office/powerpoint/2010/main" val="137901025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8433BF2C-AE35-5F7C-4636-6C8B687F5F2F}"/>
              </a:ext>
            </a:extLst>
          </p:cNvPr>
          <p:cNvSpPr>
            <a:spLocks noGrp="1"/>
          </p:cNvSpPr>
          <p:nvPr>
            <p:ph sz="quarter" idx="10"/>
          </p:nvPr>
        </p:nvSpPr>
        <p:spPr/>
        <p:txBody>
          <a:bodyPr numCol="1"/>
          <a:lstStyle/>
          <a:p>
            <a:pPr marL="342900" indent="-342900">
              <a:buFont typeface="Arial" panose="020B0604020202020204" pitchFamily="34" charset="0"/>
              <a:buChar char="•"/>
            </a:pPr>
            <a:r>
              <a:rPr lang="en-US" sz="2400" dirty="0"/>
              <a:t>New requests for a pre-application meeting, jurisdictional determination, or permit should be submitted through the Regulatory Request System (RRS) at rrs.usace.army.mil.  </a:t>
            </a:r>
          </a:p>
          <a:p>
            <a:pPr marL="342900" indent="-342900">
              <a:buFont typeface="Arial" panose="020B0604020202020204" pitchFamily="34" charset="0"/>
              <a:buChar char="•"/>
            </a:pPr>
            <a:endParaRPr lang="en-US" sz="2400" dirty="0"/>
          </a:p>
          <a:p>
            <a:pPr marL="342900" indent="-342900">
              <a:buFont typeface="Arial" panose="020B0604020202020204" pitchFamily="34" charset="0"/>
              <a:buChar char="•"/>
            </a:pPr>
            <a:r>
              <a:rPr lang="en-US" sz="2400" dirty="0"/>
              <a:t>System will walk through all the required information to be submitted.</a:t>
            </a:r>
          </a:p>
          <a:p>
            <a:pPr marL="342900" indent="-342900">
              <a:buFont typeface="Arial" panose="020B0604020202020204" pitchFamily="34" charset="0"/>
              <a:buChar char="•"/>
            </a:pPr>
            <a:endParaRPr lang="en-US" sz="2400" dirty="0"/>
          </a:p>
          <a:p>
            <a:pPr marL="342900" indent="-342900">
              <a:buFont typeface="Arial" panose="020B0604020202020204" pitchFamily="34" charset="0"/>
              <a:buChar char="•"/>
            </a:pPr>
            <a:r>
              <a:rPr lang="en-US" sz="2400" dirty="0"/>
              <a:t>You can also report a potential violation using the RRS. </a:t>
            </a:r>
          </a:p>
          <a:p>
            <a:pPr marL="342900" indent="-342900">
              <a:buFont typeface="Arial" panose="020B0604020202020204" pitchFamily="34" charset="0"/>
              <a:buChar char="•"/>
            </a:pPr>
            <a:r>
              <a:rPr lang="en-US" sz="2400" dirty="0"/>
              <a:t> You can comment on a public notice using the RRS.</a:t>
            </a:r>
          </a:p>
          <a:p>
            <a:pPr marL="342900" indent="-342900">
              <a:buFont typeface="Arial" panose="020B0604020202020204" pitchFamily="34" charset="0"/>
              <a:buChar char="•"/>
            </a:pPr>
            <a:endParaRPr lang="en-US" sz="2400" dirty="0"/>
          </a:p>
          <a:p>
            <a:pPr marL="342900" indent="-342900">
              <a:buFont typeface="Arial" panose="020B0604020202020204" pitchFamily="34" charset="0"/>
              <a:buChar char="•"/>
            </a:pPr>
            <a:r>
              <a:rPr lang="en-US" sz="2400" dirty="0"/>
              <a:t>Other requests will continue to be accepted in digital format through the general email address for Los Angeles District Regulatory.</a:t>
            </a:r>
          </a:p>
          <a:p>
            <a:pPr marL="342900" indent="-342900">
              <a:buFont typeface="Arial" panose="020B0604020202020204" pitchFamily="34" charset="0"/>
              <a:buChar char="•"/>
            </a:pPr>
            <a:endParaRPr lang="en-US" sz="2400" dirty="0"/>
          </a:p>
          <a:p>
            <a:pPr marL="342900" indent="-342900">
              <a:buFont typeface="Arial" panose="020B0604020202020204" pitchFamily="34" charset="0"/>
              <a:buChar char="•"/>
            </a:pPr>
            <a:r>
              <a:rPr lang="en-US" sz="2400" dirty="0"/>
              <a:t>After your request is received, a Regulatory Project Manager and identification number will be assigned.  After assignment, submit any additional information or documentation for your request directly to the Regulatory Project Manager.</a:t>
            </a:r>
          </a:p>
          <a:p>
            <a:endParaRPr lang="en-US" sz="2400" dirty="0"/>
          </a:p>
          <a:p>
            <a:endParaRPr lang="en-US" sz="2400" dirty="0"/>
          </a:p>
        </p:txBody>
      </p:sp>
      <p:sp>
        <p:nvSpPr>
          <p:cNvPr id="4" name="Title 3">
            <a:extLst>
              <a:ext uri="{FF2B5EF4-FFF2-40B4-BE49-F238E27FC236}">
                <a16:creationId xmlns:a16="http://schemas.microsoft.com/office/drawing/2014/main" id="{EEF035D2-6A64-7D28-2FA7-78F9651C83F3}"/>
              </a:ext>
            </a:extLst>
          </p:cNvPr>
          <p:cNvSpPr>
            <a:spLocks noGrp="1"/>
          </p:cNvSpPr>
          <p:nvPr>
            <p:ph type="title"/>
          </p:nvPr>
        </p:nvSpPr>
        <p:spPr/>
        <p:txBody>
          <a:bodyPr/>
          <a:lstStyle/>
          <a:p>
            <a:pPr algn="ctr"/>
            <a:r>
              <a:rPr lang="en-US" dirty="0"/>
              <a:t>Regulatory request system</a:t>
            </a:r>
          </a:p>
        </p:txBody>
      </p:sp>
    </p:spTree>
    <p:extLst>
      <p:ext uri="{BB962C8B-B14F-4D97-AF65-F5344CB8AC3E}">
        <p14:creationId xmlns:p14="http://schemas.microsoft.com/office/powerpoint/2010/main" val="323017634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97A304F-EC27-EE60-2085-CB8E20DDAD62}"/>
              </a:ext>
            </a:extLst>
          </p:cNvPr>
          <p:cNvSpPr>
            <a:spLocks noGrp="1"/>
          </p:cNvSpPr>
          <p:nvPr>
            <p:ph sz="quarter" idx="10"/>
          </p:nvPr>
        </p:nvSpPr>
        <p:spPr/>
        <p:txBody>
          <a:bodyPr/>
          <a:lstStyle/>
          <a:p>
            <a:endParaRPr lang="en-US" dirty="0"/>
          </a:p>
          <a:p>
            <a:pPr marL="342900" indent="-342900">
              <a:buFont typeface="Arial" panose="020B0604020202020204" pitchFamily="34" charset="0"/>
              <a:buChar char="•"/>
            </a:pPr>
            <a:r>
              <a:rPr lang="en-US" dirty="0"/>
              <a:t>Necessary components for an effective regulatory program</a:t>
            </a:r>
          </a:p>
          <a:p>
            <a:pPr marL="342900" indent="-342900">
              <a:buFont typeface="Arial" panose="020B0604020202020204" pitchFamily="34" charset="0"/>
              <a:buChar char="•"/>
            </a:pPr>
            <a:endParaRPr lang="en-US" dirty="0"/>
          </a:p>
          <a:p>
            <a:pPr marL="342900" indent="-342900">
              <a:buFont typeface="Arial" panose="020B0604020202020204" pitchFamily="34" charset="0"/>
              <a:buChar char="•"/>
            </a:pPr>
            <a:r>
              <a:rPr lang="en-US" dirty="0"/>
              <a:t>Corps PMs have responsibility for ensuring permit conditions are being met and permitted activities are in compliance</a:t>
            </a:r>
          </a:p>
          <a:p>
            <a:pPr marL="342900" indent="-342900">
              <a:buFont typeface="Arial" panose="020B0604020202020204" pitchFamily="34" charset="0"/>
              <a:buChar char="•"/>
            </a:pPr>
            <a:endParaRPr lang="en-US" dirty="0"/>
          </a:p>
          <a:p>
            <a:pPr marL="342900" indent="-342900">
              <a:buFont typeface="Arial" panose="020B0604020202020204" pitchFamily="34" charset="0"/>
              <a:buChar char="•"/>
            </a:pPr>
            <a:r>
              <a:rPr lang="en-US" dirty="0"/>
              <a:t>Unauthorized activities (UAs), not related to a permitted activity, may be observed in the field or reported by other agencies or members of the public</a:t>
            </a:r>
          </a:p>
          <a:p>
            <a:pPr marL="342900" indent="-342900">
              <a:buFont typeface="Arial" panose="020B0604020202020204" pitchFamily="34" charset="0"/>
              <a:buChar char="•"/>
            </a:pPr>
            <a:endParaRPr lang="en-US" dirty="0"/>
          </a:p>
          <a:p>
            <a:pPr marL="342900" indent="-342900">
              <a:buFont typeface="Arial" panose="020B0604020202020204" pitchFamily="34" charset="0"/>
              <a:buChar char="•"/>
            </a:pPr>
            <a:r>
              <a:rPr lang="en-US" dirty="0"/>
              <a:t>UAs are typically initially investigated by Corps PMs.  </a:t>
            </a:r>
          </a:p>
          <a:p>
            <a:pPr marL="342900" indent="-342900">
              <a:buFont typeface="Arial" panose="020B0604020202020204" pitchFamily="34" charset="0"/>
              <a:buChar char="•"/>
            </a:pPr>
            <a:endParaRPr lang="en-US" dirty="0"/>
          </a:p>
          <a:p>
            <a:pPr marL="342900" indent="-342900">
              <a:buFont typeface="Arial" panose="020B0604020202020204" pitchFamily="34" charset="0"/>
              <a:buChar char="•"/>
            </a:pPr>
            <a:r>
              <a:rPr lang="en-US" dirty="0"/>
              <a:t>Coordination between Corps and EPA occurs under a field-level agreement</a:t>
            </a:r>
          </a:p>
          <a:p>
            <a:pPr marL="342900" indent="-342900">
              <a:buFont typeface="Arial" panose="020B0604020202020204" pitchFamily="34" charset="0"/>
              <a:buChar char="•"/>
            </a:pPr>
            <a:endParaRPr lang="en-US" dirty="0"/>
          </a:p>
        </p:txBody>
      </p:sp>
      <p:sp>
        <p:nvSpPr>
          <p:cNvPr id="4" name="Title 3">
            <a:extLst>
              <a:ext uri="{FF2B5EF4-FFF2-40B4-BE49-F238E27FC236}">
                <a16:creationId xmlns:a16="http://schemas.microsoft.com/office/drawing/2014/main" id="{CD67514D-3A4C-2F44-B63C-6A3B0B99DE9B}"/>
              </a:ext>
            </a:extLst>
          </p:cNvPr>
          <p:cNvSpPr>
            <a:spLocks noGrp="1"/>
          </p:cNvSpPr>
          <p:nvPr>
            <p:ph type="title"/>
          </p:nvPr>
        </p:nvSpPr>
        <p:spPr/>
        <p:txBody>
          <a:bodyPr/>
          <a:lstStyle/>
          <a:p>
            <a:pPr algn="ctr"/>
            <a:r>
              <a:rPr lang="en-US" dirty="0"/>
              <a:t>Compliance and Enforcement</a:t>
            </a:r>
          </a:p>
        </p:txBody>
      </p:sp>
    </p:spTree>
    <p:extLst>
      <p:ext uri="{BB962C8B-B14F-4D97-AF65-F5344CB8AC3E}">
        <p14:creationId xmlns:p14="http://schemas.microsoft.com/office/powerpoint/2010/main" val="222179227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678FD1F-E4EC-D3EA-23D1-2277DDE7F7E5}"/>
              </a:ext>
            </a:extLst>
          </p:cNvPr>
          <p:cNvSpPr>
            <a:spLocks noGrp="1"/>
          </p:cNvSpPr>
          <p:nvPr>
            <p:ph sz="quarter" idx="10"/>
          </p:nvPr>
        </p:nvSpPr>
        <p:spPr/>
        <p:txBody>
          <a:bodyPr numCol="1"/>
          <a:lstStyle/>
          <a:p>
            <a:pPr marL="342900" indent="-342900">
              <a:buFont typeface="Arial" panose="020B0604020202020204" pitchFamily="34" charset="0"/>
              <a:buChar char="•"/>
            </a:pPr>
            <a:r>
              <a:rPr lang="en-US" sz="2400" dirty="0"/>
              <a:t>Corps Regulatory staff coordinate closely with the City of Phoenix on any activities within city limits. “Find out First” with the City and the Corps Project Manager. </a:t>
            </a:r>
          </a:p>
          <a:p>
            <a:pPr marL="342900" indent="-342900">
              <a:buFont typeface="Arial" panose="020B0604020202020204" pitchFamily="34" charset="0"/>
              <a:buChar char="•"/>
            </a:pPr>
            <a:endParaRPr lang="en-US" sz="2400" dirty="0"/>
          </a:p>
          <a:p>
            <a:pPr marL="342900" indent="-342900">
              <a:buFont typeface="Arial" panose="020B0604020202020204" pitchFamily="34" charset="0"/>
              <a:buChar char="•"/>
            </a:pPr>
            <a:r>
              <a:rPr lang="en-US" sz="2400" dirty="0"/>
              <a:t>Budget cuts and hold on hiring (local to South Pacific Division/Los Angeles District only); federal hiring freeze</a:t>
            </a:r>
          </a:p>
          <a:p>
            <a:pPr marL="342900" indent="-342900">
              <a:buFont typeface="Arial" panose="020B0604020202020204" pitchFamily="34" charset="0"/>
              <a:buChar char="•"/>
            </a:pPr>
            <a:endParaRPr lang="en-US" sz="2400" dirty="0"/>
          </a:p>
          <a:p>
            <a:pPr marL="342900" indent="-342900">
              <a:buFont typeface="Arial" panose="020B0604020202020204" pitchFamily="34" charset="0"/>
              <a:buChar char="•"/>
            </a:pPr>
            <a:r>
              <a:rPr lang="en-US" sz="2400" dirty="0"/>
              <a:t>Several Project Managers have left Regulatory will depart within the next year. </a:t>
            </a:r>
          </a:p>
          <a:p>
            <a:pPr marL="342900" indent="-342900">
              <a:buFont typeface="Arial" panose="020B0604020202020204" pitchFamily="34" charset="0"/>
              <a:buChar char="•"/>
            </a:pPr>
            <a:endParaRPr lang="en-US" sz="2400" dirty="0"/>
          </a:p>
          <a:p>
            <a:pPr marL="342900" indent="-342900">
              <a:buFont typeface="Arial" panose="020B0604020202020204" pitchFamily="34" charset="0"/>
              <a:buChar char="•"/>
            </a:pPr>
            <a:r>
              <a:rPr lang="en-US" sz="2400" dirty="0"/>
              <a:t>Arizona staff have been working on projects outside our usual area (Southern California, Florida, etc.)</a:t>
            </a:r>
          </a:p>
          <a:p>
            <a:pPr marL="342900" indent="-342900">
              <a:buFont typeface="Arial" panose="020B0604020202020204" pitchFamily="34" charset="0"/>
              <a:buChar char="•"/>
            </a:pPr>
            <a:endParaRPr lang="en-US" sz="2400" dirty="0"/>
          </a:p>
          <a:p>
            <a:pPr marL="342900" indent="-342900">
              <a:buFont typeface="Arial" panose="020B0604020202020204" pitchFamily="34" charset="0"/>
              <a:buChar char="•"/>
            </a:pPr>
            <a:r>
              <a:rPr lang="en-US" sz="2400" dirty="0"/>
              <a:t>Maximize efficiency</a:t>
            </a:r>
          </a:p>
          <a:p>
            <a:pPr marL="804863" lvl="2" indent="-342900"/>
            <a:r>
              <a:rPr lang="en-US" sz="1800" dirty="0"/>
              <a:t>JD is not required (however coordinate with the City of Phoenix)</a:t>
            </a:r>
          </a:p>
          <a:p>
            <a:pPr marL="804863" lvl="2" indent="-342900"/>
            <a:r>
              <a:rPr lang="en-US" sz="1800" dirty="0"/>
              <a:t>Regulatory may respond with an email vs. formal letter</a:t>
            </a:r>
          </a:p>
          <a:p>
            <a:pPr marL="804863" lvl="2" indent="-342900"/>
            <a:r>
              <a:rPr lang="en-US" sz="1800" dirty="0"/>
              <a:t>Request a pre-application meeting to get baseline info</a:t>
            </a:r>
          </a:p>
        </p:txBody>
      </p:sp>
      <p:sp>
        <p:nvSpPr>
          <p:cNvPr id="4" name="Title 3">
            <a:extLst>
              <a:ext uri="{FF2B5EF4-FFF2-40B4-BE49-F238E27FC236}">
                <a16:creationId xmlns:a16="http://schemas.microsoft.com/office/drawing/2014/main" id="{B1189683-A2E6-03FB-5B0C-1FC97333A4F7}"/>
              </a:ext>
            </a:extLst>
          </p:cNvPr>
          <p:cNvSpPr>
            <a:spLocks noGrp="1"/>
          </p:cNvSpPr>
          <p:nvPr>
            <p:ph type="title"/>
          </p:nvPr>
        </p:nvSpPr>
        <p:spPr/>
        <p:txBody>
          <a:bodyPr/>
          <a:lstStyle/>
          <a:p>
            <a:pPr algn="ctr"/>
            <a:r>
              <a:rPr lang="en-US" dirty="0"/>
              <a:t>Regulatory outlook</a:t>
            </a:r>
          </a:p>
        </p:txBody>
      </p:sp>
    </p:spTree>
    <p:extLst>
      <p:ext uri="{BB962C8B-B14F-4D97-AF65-F5344CB8AC3E}">
        <p14:creationId xmlns:p14="http://schemas.microsoft.com/office/powerpoint/2010/main" val="168369832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ED81598-E754-C0F2-5F24-E8F659748247}"/>
              </a:ext>
            </a:extLst>
          </p:cNvPr>
          <p:cNvSpPr>
            <a:spLocks noGrp="1"/>
          </p:cNvSpPr>
          <p:nvPr>
            <p:ph sz="quarter" idx="10"/>
          </p:nvPr>
        </p:nvSpPr>
        <p:spPr>
          <a:xfrm>
            <a:off x="1295400" y="4127555"/>
            <a:ext cx="9372599" cy="2025594"/>
          </a:xfrm>
        </p:spPr>
        <p:txBody>
          <a:bodyPr/>
          <a:lstStyle/>
          <a:p>
            <a:pPr algn="ctr"/>
            <a:r>
              <a:rPr lang="en-US" dirty="0"/>
              <a:t>Thank you!</a:t>
            </a:r>
          </a:p>
          <a:p>
            <a:pPr algn="ctr"/>
            <a:endParaRPr lang="en-US" dirty="0"/>
          </a:p>
          <a:p>
            <a:pPr algn="ctr"/>
            <a:r>
              <a:rPr lang="en-US" dirty="0"/>
              <a:t>3636 N. Central Ave, Suite 900</a:t>
            </a:r>
          </a:p>
          <a:p>
            <a:pPr algn="ctr"/>
            <a:r>
              <a:rPr lang="en-US" dirty="0"/>
              <a:t>Phoenix, AZ 85012-1939</a:t>
            </a:r>
          </a:p>
          <a:p>
            <a:pPr algn="ctr"/>
            <a:r>
              <a:rPr lang="en-US" dirty="0"/>
              <a:t>Regulatory Request System: rrs.usace.army.mil</a:t>
            </a:r>
          </a:p>
          <a:p>
            <a:pPr algn="ctr"/>
            <a:r>
              <a:rPr lang="en-US" dirty="0"/>
              <a:t>General Phone: 602-230-6949 </a:t>
            </a:r>
          </a:p>
          <a:p>
            <a:pPr algn="ctr"/>
            <a:r>
              <a:rPr lang="en-US" dirty="0"/>
              <a:t>splregulatoryaz@usace.army.mil</a:t>
            </a:r>
          </a:p>
        </p:txBody>
      </p:sp>
      <p:sp>
        <p:nvSpPr>
          <p:cNvPr id="4" name="Title 3">
            <a:extLst>
              <a:ext uri="{FF2B5EF4-FFF2-40B4-BE49-F238E27FC236}">
                <a16:creationId xmlns:a16="http://schemas.microsoft.com/office/drawing/2014/main" id="{83DFC12C-F782-CA89-98B7-390E60A16ABD}"/>
              </a:ext>
            </a:extLst>
          </p:cNvPr>
          <p:cNvSpPr>
            <a:spLocks noGrp="1"/>
          </p:cNvSpPr>
          <p:nvPr>
            <p:ph type="title"/>
          </p:nvPr>
        </p:nvSpPr>
        <p:spPr/>
        <p:txBody>
          <a:bodyPr/>
          <a:lstStyle/>
          <a:p>
            <a:pPr algn="ctr"/>
            <a:r>
              <a:rPr lang="en-US" dirty="0"/>
              <a:t>Questions?</a:t>
            </a:r>
          </a:p>
        </p:txBody>
      </p:sp>
      <p:pic>
        <p:nvPicPr>
          <p:cNvPr id="5" name="Picture 4">
            <a:extLst>
              <a:ext uri="{FF2B5EF4-FFF2-40B4-BE49-F238E27FC236}">
                <a16:creationId xmlns:a16="http://schemas.microsoft.com/office/drawing/2014/main" id="{99BF0674-FDF4-B286-7E74-13DF5BAE6162}"/>
              </a:ext>
            </a:extLst>
          </p:cNvPr>
          <p:cNvPicPr>
            <a:picLocks noChangeAspect="1"/>
          </p:cNvPicPr>
          <p:nvPr/>
        </p:nvPicPr>
        <p:blipFill>
          <a:blip r:embed="rId2"/>
          <a:stretch>
            <a:fillRect/>
          </a:stretch>
        </p:blipFill>
        <p:spPr>
          <a:xfrm>
            <a:off x="4519920" y="961901"/>
            <a:ext cx="2923561" cy="2852096"/>
          </a:xfrm>
          <a:prstGeom prst="rect">
            <a:avLst/>
          </a:prstGeom>
        </p:spPr>
      </p:pic>
    </p:spTree>
    <p:extLst>
      <p:ext uri="{BB962C8B-B14F-4D97-AF65-F5344CB8AC3E}">
        <p14:creationId xmlns:p14="http://schemas.microsoft.com/office/powerpoint/2010/main" val="321935238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664F5B3-853F-EB82-00CB-3A1480DDBEDD}"/>
              </a:ext>
            </a:extLst>
          </p:cNvPr>
          <p:cNvSpPr>
            <a:spLocks noGrp="1"/>
          </p:cNvSpPr>
          <p:nvPr>
            <p:ph sz="quarter" idx="10"/>
          </p:nvPr>
        </p:nvSpPr>
        <p:spPr>
          <a:xfrm>
            <a:off x="266700" y="1370606"/>
            <a:ext cx="9352788" cy="5221025"/>
          </a:xfrm>
        </p:spPr>
        <p:txBody>
          <a:bodyPr/>
          <a:lstStyle/>
          <a:p>
            <a:r>
              <a:rPr lang="en-US" sz="2800" u="sng" dirty="0"/>
              <a:t>Mission Statement:</a:t>
            </a:r>
          </a:p>
          <a:p>
            <a:r>
              <a:rPr lang="en-US" sz="2800" dirty="0"/>
              <a:t>To protect the Nation’s aquatic resources, while allowing reasonable development through fair, timely and balanced permit decisions.</a:t>
            </a:r>
          </a:p>
          <a:p>
            <a:endParaRPr lang="en-US" sz="2800" dirty="0"/>
          </a:p>
          <a:p>
            <a:r>
              <a:rPr lang="en-US" sz="2800" u="sng" dirty="0"/>
              <a:t>Authorities</a:t>
            </a:r>
            <a:r>
              <a:rPr lang="en-US" sz="2800" dirty="0"/>
              <a:t>:</a:t>
            </a:r>
          </a:p>
          <a:p>
            <a:pPr marL="457200" indent="-457200">
              <a:buFont typeface="Arial" panose="020B0604020202020204" pitchFamily="34" charset="0"/>
              <a:buChar char="•"/>
            </a:pPr>
            <a:r>
              <a:rPr lang="en-US" sz="2800" dirty="0"/>
              <a:t>Section 404 of the Clean Water Act</a:t>
            </a:r>
          </a:p>
          <a:p>
            <a:pPr marL="457200" indent="-457200">
              <a:buFont typeface="Arial" panose="020B0604020202020204" pitchFamily="34" charset="0"/>
              <a:buChar char="•"/>
            </a:pPr>
            <a:r>
              <a:rPr lang="en-US" sz="2800" dirty="0"/>
              <a:t>Section 10 of the Rivers and Harbors Act of 1899</a:t>
            </a:r>
          </a:p>
          <a:p>
            <a:pPr marL="457200" indent="-457200">
              <a:buFont typeface="Arial" panose="020B0604020202020204" pitchFamily="34" charset="0"/>
              <a:buChar char="•"/>
            </a:pPr>
            <a:r>
              <a:rPr lang="en-US" sz="2800" dirty="0"/>
              <a:t>Section 103 of the Marine Protection, Research, and Sanctuaries Act of 1972</a:t>
            </a:r>
          </a:p>
          <a:p>
            <a:pPr marL="457200" indent="-457200">
              <a:buFont typeface="Arial" panose="020B0604020202020204" pitchFamily="34" charset="0"/>
              <a:buChar char="•"/>
            </a:pPr>
            <a:endParaRPr lang="en-US" sz="2800" dirty="0"/>
          </a:p>
          <a:p>
            <a:endParaRPr lang="en-US" sz="2800" dirty="0"/>
          </a:p>
        </p:txBody>
      </p:sp>
      <p:sp>
        <p:nvSpPr>
          <p:cNvPr id="4" name="Title 3">
            <a:extLst>
              <a:ext uri="{FF2B5EF4-FFF2-40B4-BE49-F238E27FC236}">
                <a16:creationId xmlns:a16="http://schemas.microsoft.com/office/drawing/2014/main" id="{0D3264C5-0568-A501-8C0C-17BCBEA67C00}"/>
              </a:ext>
            </a:extLst>
          </p:cNvPr>
          <p:cNvSpPr>
            <a:spLocks noGrp="1"/>
          </p:cNvSpPr>
          <p:nvPr>
            <p:ph type="title"/>
          </p:nvPr>
        </p:nvSpPr>
        <p:spPr/>
        <p:txBody>
          <a:bodyPr/>
          <a:lstStyle/>
          <a:p>
            <a:pPr algn="ctr"/>
            <a:r>
              <a:rPr lang="en-US" dirty="0"/>
              <a:t>Regulatory Overview</a:t>
            </a:r>
          </a:p>
        </p:txBody>
      </p:sp>
      <p:pic>
        <p:nvPicPr>
          <p:cNvPr id="3" name="Picture 4" descr="Scales of justice with solid fill">
            <a:extLst>
              <a:ext uri="{FF2B5EF4-FFF2-40B4-BE49-F238E27FC236}">
                <a16:creationId xmlns:a16="http://schemas.microsoft.com/office/drawing/2014/main" id="{720521B4-278B-120F-D254-71CE4C9BADC3}"/>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p:blipFill>
        <p:spPr>
          <a:xfrm>
            <a:off x="9769818" y="2774989"/>
            <a:ext cx="1565362" cy="1565362"/>
          </a:xfrm>
          <a:prstGeom prst="rect">
            <a:avLst/>
          </a:prstGeom>
        </p:spPr>
      </p:pic>
    </p:spTree>
    <p:extLst>
      <p:ext uri="{BB962C8B-B14F-4D97-AF65-F5344CB8AC3E}">
        <p14:creationId xmlns:p14="http://schemas.microsoft.com/office/powerpoint/2010/main" val="195568366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0489FA7-0509-04F4-2F03-0C3335E552A8}"/>
              </a:ext>
            </a:extLst>
          </p:cNvPr>
          <p:cNvSpPr>
            <a:spLocks noGrp="1"/>
          </p:cNvSpPr>
          <p:nvPr>
            <p:ph sz="quarter" idx="10"/>
          </p:nvPr>
        </p:nvSpPr>
        <p:spPr>
          <a:xfrm>
            <a:off x="798653" y="1028700"/>
            <a:ext cx="10536527" cy="2183627"/>
          </a:xfrm>
        </p:spPr>
        <p:txBody>
          <a:bodyPr/>
          <a:lstStyle/>
          <a:p>
            <a:pPr marL="342900" indent="-342900">
              <a:lnSpc>
                <a:spcPct val="150000"/>
              </a:lnSpc>
              <a:buFont typeface="Arial" panose="020B0604020202020204" pitchFamily="34" charset="0"/>
              <a:buChar char="•"/>
            </a:pPr>
            <a:r>
              <a:rPr lang="en-US" sz="2800" dirty="0"/>
              <a:t>Section 404 of the Clean Water Act (1972, as amended)</a:t>
            </a:r>
          </a:p>
          <a:p>
            <a:pPr marL="342900" indent="-342900">
              <a:lnSpc>
                <a:spcPct val="150000"/>
              </a:lnSpc>
              <a:buFont typeface="Arial" panose="020B0604020202020204" pitchFamily="34" charset="0"/>
              <a:buChar char="•"/>
            </a:pPr>
            <a:r>
              <a:rPr lang="en-US" sz="2800" dirty="0"/>
              <a:t>Required for the discharge of dredged or fill material into waters of the U.S.</a:t>
            </a:r>
          </a:p>
          <a:p>
            <a:pPr marL="342900" indent="-342900">
              <a:lnSpc>
                <a:spcPct val="150000"/>
              </a:lnSpc>
              <a:buFont typeface="Arial" panose="020B0604020202020204" pitchFamily="34" charset="0"/>
              <a:buChar char="•"/>
            </a:pPr>
            <a:r>
              <a:rPr lang="en-US" sz="2800" dirty="0"/>
              <a:t>Common projects are construction, maintenance, and repair activities in the waters of the U.S. </a:t>
            </a:r>
          </a:p>
          <a:p>
            <a:pPr>
              <a:lnSpc>
                <a:spcPct val="150000"/>
              </a:lnSpc>
            </a:pPr>
            <a:endParaRPr lang="en-US" dirty="0"/>
          </a:p>
        </p:txBody>
      </p:sp>
      <p:sp>
        <p:nvSpPr>
          <p:cNvPr id="4" name="Title 3">
            <a:extLst>
              <a:ext uri="{FF2B5EF4-FFF2-40B4-BE49-F238E27FC236}">
                <a16:creationId xmlns:a16="http://schemas.microsoft.com/office/drawing/2014/main" id="{73543D38-E28C-54FB-C4BD-BF25B03B8B81}"/>
              </a:ext>
            </a:extLst>
          </p:cNvPr>
          <p:cNvSpPr>
            <a:spLocks noGrp="1"/>
          </p:cNvSpPr>
          <p:nvPr>
            <p:ph type="title"/>
          </p:nvPr>
        </p:nvSpPr>
        <p:spPr/>
        <p:txBody>
          <a:bodyPr/>
          <a:lstStyle/>
          <a:p>
            <a:pPr algn="ctr"/>
            <a:r>
              <a:rPr lang="en-US" dirty="0"/>
              <a:t>What is Section 404?</a:t>
            </a:r>
          </a:p>
        </p:txBody>
      </p:sp>
      <p:sp>
        <p:nvSpPr>
          <p:cNvPr id="5" name="Content Placeholder 1">
            <a:extLst>
              <a:ext uri="{FF2B5EF4-FFF2-40B4-BE49-F238E27FC236}">
                <a16:creationId xmlns:a16="http://schemas.microsoft.com/office/drawing/2014/main" id="{E83284B3-BDDD-C9EE-8A15-DC98D960B537}"/>
              </a:ext>
            </a:extLst>
          </p:cNvPr>
          <p:cNvSpPr txBox="1">
            <a:spLocks/>
          </p:cNvSpPr>
          <p:nvPr/>
        </p:nvSpPr>
        <p:spPr bwMode="auto">
          <a:xfrm>
            <a:off x="1202030" y="4482690"/>
            <a:ext cx="9092408" cy="1790393"/>
          </a:xfrm>
          <a:prstGeom prst="rect">
            <a:avLst/>
          </a:prstGeom>
          <a:noFill/>
          <a:ln w="6350">
            <a:solidFill>
              <a:schemeClr val="tx1"/>
            </a:solidFill>
            <a:miter lim="800000"/>
            <a:headEnd/>
            <a:tailEnd/>
          </a:ln>
        </p:spPr>
        <p:txBody>
          <a:bodyPr vert="horz" wrap="square" lIns="91440" tIns="45720" rIns="91440" bIns="45720" numCol="1" anchor="t" anchorCtr="0" compatLnSpc="1">
            <a:prstTxWarp prst="textNoShape">
              <a:avLst/>
            </a:prstTxWarp>
          </a:bodyPr>
          <a:lstStyle>
            <a:lvl1pPr marL="0" indent="0" algn="l" rtl="0" eaLnBrk="1" fontAlgn="base" hangingPunct="1">
              <a:spcBef>
                <a:spcPts val="0"/>
              </a:spcBef>
              <a:spcAft>
                <a:spcPct val="0"/>
              </a:spcAft>
              <a:buFont typeface="Arial" pitchFamily="34" charset="0"/>
              <a:defRPr sz="2100" kern="1200">
                <a:solidFill>
                  <a:schemeClr val="tx1">
                    <a:lumMod val="90000"/>
                    <a:lumOff val="10000"/>
                  </a:schemeClr>
                </a:solidFill>
                <a:latin typeface="Arial" pitchFamily="34" charset="0"/>
                <a:ea typeface="ＭＳ Ｐゴシック" charset="0"/>
                <a:cs typeface="Arial" pitchFamily="34" charset="0"/>
              </a:defRPr>
            </a:lvl1pPr>
            <a:lvl2pPr marL="227013" indent="-227013" algn="l" rtl="0" eaLnBrk="1" fontAlgn="base" hangingPunct="1">
              <a:spcBef>
                <a:spcPts val="0"/>
              </a:spcBef>
              <a:spcAft>
                <a:spcPct val="0"/>
              </a:spcAft>
              <a:buFont typeface="Arial" pitchFamily="34" charset="0"/>
              <a:buChar char="–"/>
              <a:defRPr sz="2100" kern="1200">
                <a:solidFill>
                  <a:schemeClr val="tx1">
                    <a:lumMod val="90000"/>
                    <a:lumOff val="10000"/>
                  </a:schemeClr>
                </a:solidFill>
                <a:latin typeface="Arial" pitchFamily="34" charset="0"/>
                <a:ea typeface="Arial" charset="0"/>
                <a:cs typeface="Arial" pitchFamily="34" charset="0"/>
              </a:defRPr>
            </a:lvl2pPr>
            <a:lvl3pPr marL="461963" indent="-234950" algn="l" rtl="0" eaLnBrk="1" fontAlgn="base" hangingPunct="1">
              <a:spcBef>
                <a:spcPts val="0"/>
              </a:spcBef>
              <a:spcAft>
                <a:spcPct val="0"/>
              </a:spcAft>
              <a:buFont typeface="Arial" pitchFamily="34" charset="0"/>
              <a:buChar char="•"/>
              <a:defRPr sz="1500" kern="1200">
                <a:solidFill>
                  <a:schemeClr val="tx1">
                    <a:lumMod val="90000"/>
                    <a:lumOff val="10000"/>
                  </a:schemeClr>
                </a:solidFill>
                <a:latin typeface="Arial" pitchFamily="34" charset="0"/>
                <a:ea typeface="Arial" charset="0"/>
                <a:cs typeface="Arial" pitchFamily="34" charset="0"/>
              </a:defRPr>
            </a:lvl3pPr>
            <a:lvl4pPr marL="687388" indent="-225425" algn="l" rtl="0" eaLnBrk="1" fontAlgn="base" hangingPunct="1">
              <a:spcBef>
                <a:spcPts val="0"/>
              </a:spcBef>
              <a:spcAft>
                <a:spcPct val="0"/>
              </a:spcAft>
              <a:buFont typeface="Arial" pitchFamily="34" charset="0"/>
              <a:buChar char="–"/>
              <a:defRPr sz="1500" kern="1200">
                <a:solidFill>
                  <a:schemeClr val="tx1">
                    <a:lumMod val="90000"/>
                    <a:lumOff val="10000"/>
                  </a:schemeClr>
                </a:solidFill>
                <a:latin typeface="Arial" pitchFamily="34" charset="0"/>
                <a:ea typeface="Arial" charset="0"/>
                <a:cs typeface="Arial" pitchFamily="34" charset="0"/>
              </a:defRPr>
            </a:lvl4pPr>
            <a:lvl5pPr marL="914400" indent="-227013" algn="l" rtl="0" eaLnBrk="1" fontAlgn="base" hangingPunct="1">
              <a:spcBef>
                <a:spcPts val="0"/>
              </a:spcBef>
              <a:spcAft>
                <a:spcPct val="0"/>
              </a:spcAft>
              <a:buFont typeface="Arial" pitchFamily="34" charset="0"/>
              <a:buChar char="»"/>
              <a:defRPr sz="1500" kern="1200">
                <a:solidFill>
                  <a:schemeClr val="tx1">
                    <a:lumMod val="90000"/>
                    <a:lumOff val="10000"/>
                  </a:schemeClr>
                </a:solidFill>
                <a:latin typeface="Arial" pitchFamily="34" charset="0"/>
                <a:ea typeface="Arial" charset="0"/>
                <a:cs typeface="Arial" pitchFamily="34" charset="0"/>
              </a:defRPr>
            </a:lvl5pPr>
            <a:lvl6pPr marL="1414463" indent="-128588" algn="l" defTabSz="514350" rtl="0" eaLnBrk="1" latinLnBrk="0" hangingPunct="1">
              <a:spcBef>
                <a:spcPct val="20000"/>
              </a:spcBef>
              <a:buFont typeface="Arial" pitchFamily="34" charset="0"/>
              <a:buChar char="•"/>
              <a:defRPr sz="1125" kern="1200">
                <a:solidFill>
                  <a:schemeClr val="tx1"/>
                </a:solidFill>
                <a:latin typeface="+mn-lt"/>
                <a:ea typeface="+mn-ea"/>
                <a:cs typeface="+mn-cs"/>
              </a:defRPr>
            </a:lvl6pPr>
            <a:lvl7pPr marL="1671638" indent="-128588" algn="l" defTabSz="514350" rtl="0" eaLnBrk="1" latinLnBrk="0" hangingPunct="1">
              <a:spcBef>
                <a:spcPct val="20000"/>
              </a:spcBef>
              <a:buFont typeface="Arial" pitchFamily="34" charset="0"/>
              <a:buChar char="•"/>
              <a:defRPr sz="1125" kern="1200">
                <a:solidFill>
                  <a:schemeClr val="tx1"/>
                </a:solidFill>
                <a:latin typeface="+mn-lt"/>
                <a:ea typeface="+mn-ea"/>
                <a:cs typeface="+mn-cs"/>
              </a:defRPr>
            </a:lvl7pPr>
            <a:lvl8pPr marL="1928813" indent="-128588" algn="l" defTabSz="514350" rtl="0" eaLnBrk="1" latinLnBrk="0" hangingPunct="1">
              <a:spcBef>
                <a:spcPct val="20000"/>
              </a:spcBef>
              <a:buFont typeface="Arial" pitchFamily="34" charset="0"/>
              <a:buChar char="•"/>
              <a:defRPr sz="1125" kern="1200">
                <a:solidFill>
                  <a:schemeClr val="tx1"/>
                </a:solidFill>
                <a:latin typeface="+mn-lt"/>
                <a:ea typeface="+mn-ea"/>
                <a:cs typeface="+mn-cs"/>
              </a:defRPr>
            </a:lvl8pPr>
            <a:lvl9pPr marL="2185988" indent="-128588" algn="l" defTabSz="514350" rtl="0" eaLnBrk="1" latinLnBrk="0" hangingPunct="1">
              <a:spcBef>
                <a:spcPct val="20000"/>
              </a:spcBef>
              <a:buFont typeface="Arial" pitchFamily="34" charset="0"/>
              <a:buChar char="•"/>
              <a:defRPr sz="1125" kern="1200">
                <a:solidFill>
                  <a:schemeClr val="tx1"/>
                </a:solidFill>
                <a:latin typeface="+mn-lt"/>
                <a:ea typeface="+mn-ea"/>
                <a:cs typeface="+mn-cs"/>
              </a:defRPr>
            </a:lvl9pPr>
          </a:lstStyle>
          <a:p>
            <a:pPr>
              <a:lnSpc>
                <a:spcPct val="150000"/>
              </a:lnSpc>
              <a:spcBef>
                <a:spcPct val="30000"/>
              </a:spcBef>
            </a:pPr>
            <a:r>
              <a:rPr lang="en-US" sz="2000" dirty="0"/>
              <a:t>IMPORTANT NOTES</a:t>
            </a:r>
          </a:p>
          <a:p>
            <a:pPr marL="342900" indent="-342900">
              <a:lnSpc>
                <a:spcPct val="150000"/>
              </a:lnSpc>
              <a:buFont typeface="Arial" panose="020B0604020202020204" pitchFamily="34" charset="0"/>
              <a:buChar char="•"/>
            </a:pPr>
            <a:r>
              <a:rPr lang="en-US" dirty="0"/>
              <a:t>Not all waters are waters of the U.S.</a:t>
            </a:r>
          </a:p>
          <a:p>
            <a:pPr marL="342900" indent="-342900">
              <a:lnSpc>
                <a:spcPct val="150000"/>
              </a:lnSpc>
              <a:buFont typeface="Arial" panose="020B0604020202020204" pitchFamily="34" charset="0"/>
              <a:buChar char="•"/>
            </a:pPr>
            <a:r>
              <a:rPr lang="en-US" dirty="0"/>
              <a:t>The State may have a different definition of waters – BOTH apply!</a:t>
            </a:r>
          </a:p>
        </p:txBody>
      </p:sp>
    </p:spTree>
    <p:extLst>
      <p:ext uri="{BB962C8B-B14F-4D97-AF65-F5344CB8AC3E}">
        <p14:creationId xmlns:p14="http://schemas.microsoft.com/office/powerpoint/2010/main" val="141406797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85F5E0B4-A60D-F319-063D-07C70B87DE55}"/>
              </a:ext>
            </a:extLst>
          </p:cNvPr>
          <p:cNvSpPr>
            <a:spLocks noGrp="1"/>
          </p:cNvSpPr>
          <p:nvPr>
            <p:ph type="title"/>
          </p:nvPr>
        </p:nvSpPr>
        <p:spPr/>
        <p:txBody>
          <a:bodyPr/>
          <a:lstStyle/>
          <a:p>
            <a:pPr algn="ctr"/>
            <a:r>
              <a:rPr lang="en-US" dirty="0"/>
              <a:t>Regulatory Process</a:t>
            </a:r>
          </a:p>
        </p:txBody>
      </p:sp>
      <p:sp>
        <p:nvSpPr>
          <p:cNvPr id="5" name="Rectangle 4">
            <a:extLst>
              <a:ext uri="{FF2B5EF4-FFF2-40B4-BE49-F238E27FC236}">
                <a16:creationId xmlns:a16="http://schemas.microsoft.com/office/drawing/2014/main" id="{9861D4E2-CC46-D6AA-9424-D63CC99473B6}"/>
              </a:ext>
            </a:extLst>
          </p:cNvPr>
          <p:cNvSpPr/>
          <p:nvPr/>
        </p:nvSpPr>
        <p:spPr>
          <a:xfrm>
            <a:off x="2197917" y="1785102"/>
            <a:ext cx="3367996" cy="1111946"/>
          </a:xfrm>
          <a:prstGeom prst="rect">
            <a:avLst/>
          </a:prstGeom>
          <a:solidFill>
            <a:srgbClr val="D6E1E9"/>
          </a:solidFill>
          <a:ln w="635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400" dirty="0">
                <a:solidFill>
                  <a:schemeClr val="tx1"/>
                </a:solidFill>
              </a:rPr>
              <a:t>Is there geographic authority (jurisdiction)?</a:t>
            </a:r>
          </a:p>
        </p:txBody>
      </p:sp>
      <p:sp>
        <p:nvSpPr>
          <p:cNvPr id="6" name="Rectangle 5">
            <a:extLst>
              <a:ext uri="{FF2B5EF4-FFF2-40B4-BE49-F238E27FC236}">
                <a16:creationId xmlns:a16="http://schemas.microsoft.com/office/drawing/2014/main" id="{6365EB55-4DD1-910A-C371-99512A11CD74}"/>
              </a:ext>
            </a:extLst>
          </p:cNvPr>
          <p:cNvSpPr/>
          <p:nvPr/>
        </p:nvSpPr>
        <p:spPr>
          <a:xfrm>
            <a:off x="6626089" y="1785102"/>
            <a:ext cx="3367996" cy="1111946"/>
          </a:xfrm>
          <a:prstGeom prst="rect">
            <a:avLst/>
          </a:prstGeom>
          <a:solidFill>
            <a:srgbClr val="D6E1E9">
              <a:alpha val="89000"/>
            </a:srgbClr>
          </a:solidFill>
          <a:ln w="635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400" dirty="0">
                <a:solidFill>
                  <a:schemeClr val="tx1"/>
                </a:solidFill>
              </a:rPr>
              <a:t>Are there regulated activities?</a:t>
            </a:r>
          </a:p>
        </p:txBody>
      </p:sp>
      <p:sp>
        <p:nvSpPr>
          <p:cNvPr id="8" name="Callout: Down Arrow 7">
            <a:extLst>
              <a:ext uri="{FF2B5EF4-FFF2-40B4-BE49-F238E27FC236}">
                <a16:creationId xmlns:a16="http://schemas.microsoft.com/office/drawing/2014/main" id="{D05F0332-5A44-AEA2-A2EA-E7E486198A4D}"/>
              </a:ext>
            </a:extLst>
          </p:cNvPr>
          <p:cNvSpPr/>
          <p:nvPr/>
        </p:nvSpPr>
        <p:spPr>
          <a:xfrm>
            <a:off x="5442379" y="3111724"/>
            <a:ext cx="1307242" cy="1417316"/>
          </a:xfrm>
          <a:prstGeom prst="downArrowCallout">
            <a:avLst/>
          </a:prstGeom>
          <a:solidFill>
            <a:srgbClr val="221F20">
              <a:alpha val="88627"/>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400" dirty="0">
                <a:solidFill>
                  <a:schemeClr val="tx2"/>
                </a:solidFill>
              </a:rPr>
              <a:t>If both yes</a:t>
            </a:r>
          </a:p>
        </p:txBody>
      </p:sp>
      <p:sp>
        <p:nvSpPr>
          <p:cNvPr id="9" name="Rectangle: Rounded Corners 8">
            <a:extLst>
              <a:ext uri="{FF2B5EF4-FFF2-40B4-BE49-F238E27FC236}">
                <a16:creationId xmlns:a16="http://schemas.microsoft.com/office/drawing/2014/main" id="{30B1804E-73D1-0714-2C4F-CFDE436ADD9E}"/>
              </a:ext>
            </a:extLst>
          </p:cNvPr>
          <p:cNvSpPr/>
          <p:nvPr/>
        </p:nvSpPr>
        <p:spPr>
          <a:xfrm>
            <a:off x="3543218" y="4713495"/>
            <a:ext cx="5105564" cy="1854982"/>
          </a:xfrm>
          <a:prstGeom prst="roundRect">
            <a:avLst/>
          </a:prstGeom>
          <a:solidFill>
            <a:srgbClr val="D6E1E9">
              <a:alpha val="89000"/>
            </a:srgbClr>
          </a:solidFill>
          <a:ln w="635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400" dirty="0">
                <a:solidFill>
                  <a:schemeClr val="tx1"/>
                </a:solidFill>
              </a:rPr>
              <a:t>What is the scope of the project?</a:t>
            </a:r>
          </a:p>
          <a:p>
            <a:pPr algn="ctr"/>
            <a:endParaRPr lang="en-US" sz="1400" dirty="0">
              <a:solidFill>
                <a:schemeClr val="tx1"/>
              </a:solidFill>
            </a:endParaRPr>
          </a:p>
          <a:p>
            <a:pPr algn="ctr"/>
            <a:r>
              <a:rPr lang="en-US" sz="2400" dirty="0">
                <a:solidFill>
                  <a:schemeClr val="tx1"/>
                </a:solidFill>
              </a:rPr>
              <a:t>What type of permit is needed?</a:t>
            </a:r>
          </a:p>
        </p:txBody>
      </p:sp>
      <p:sp>
        <p:nvSpPr>
          <p:cNvPr id="2" name="TextBox 1">
            <a:extLst>
              <a:ext uri="{FF2B5EF4-FFF2-40B4-BE49-F238E27FC236}">
                <a16:creationId xmlns:a16="http://schemas.microsoft.com/office/drawing/2014/main" id="{34590343-B1AC-1C44-2708-022EFDE2C4C4}"/>
              </a:ext>
            </a:extLst>
          </p:cNvPr>
          <p:cNvSpPr txBox="1"/>
          <p:nvPr/>
        </p:nvSpPr>
        <p:spPr>
          <a:xfrm>
            <a:off x="2595563" y="1100804"/>
            <a:ext cx="7000875" cy="461665"/>
          </a:xfrm>
          <a:prstGeom prst="rect">
            <a:avLst/>
          </a:prstGeom>
          <a:noFill/>
          <a:effectLst>
            <a:innerShdw blurRad="114300">
              <a:prstClr val="black"/>
            </a:innerShdw>
          </a:effectLst>
        </p:spPr>
        <p:txBody>
          <a:bodyPr wrap="square">
            <a:spAutoFit/>
          </a:bodyPr>
          <a:lstStyle/>
          <a:p>
            <a:pPr algn="ctr"/>
            <a:r>
              <a:rPr lang="en-US" sz="2400" dirty="0"/>
              <a:t>It all starts with TWO BIG QUESTIONS:</a:t>
            </a:r>
          </a:p>
        </p:txBody>
      </p:sp>
      <p:sp>
        <p:nvSpPr>
          <p:cNvPr id="10" name="Oval 9">
            <a:extLst>
              <a:ext uri="{FF2B5EF4-FFF2-40B4-BE49-F238E27FC236}">
                <a16:creationId xmlns:a16="http://schemas.microsoft.com/office/drawing/2014/main" id="{7AAE5D25-EF10-1BEF-789D-3D61FEB51608}"/>
              </a:ext>
            </a:extLst>
          </p:cNvPr>
          <p:cNvSpPr/>
          <p:nvPr/>
        </p:nvSpPr>
        <p:spPr>
          <a:xfrm>
            <a:off x="1585519" y="1562469"/>
            <a:ext cx="4510481" cy="1482735"/>
          </a:xfrm>
          <a:prstGeom prst="ellipse">
            <a:avLst/>
          </a:prstGeom>
          <a:noFill/>
          <a:ln w="57150">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4122458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69441F5-6B90-1248-EC60-4B00F993E81A}"/>
              </a:ext>
            </a:extLst>
          </p:cNvPr>
          <p:cNvSpPr>
            <a:spLocks noGrp="1"/>
          </p:cNvSpPr>
          <p:nvPr>
            <p:ph sz="quarter" idx="10"/>
          </p:nvPr>
        </p:nvSpPr>
        <p:spPr/>
        <p:txBody>
          <a:bodyPr numCol="1"/>
          <a:lstStyle/>
          <a:p>
            <a:r>
              <a:rPr lang="en-US" sz="2400" dirty="0"/>
              <a:t>Arizona is currently evaluating jurisdiction under the Amended 2023 Rule - Revised Definition of “Waters of the United States”; effective September 8, 2023</a:t>
            </a:r>
          </a:p>
          <a:p>
            <a:r>
              <a:rPr lang="en-US" sz="2400" dirty="0"/>
              <a:t>(may also be referred to as the “conforming rule”)</a:t>
            </a:r>
          </a:p>
          <a:p>
            <a:endParaRPr lang="en-US" sz="2400" dirty="0"/>
          </a:p>
          <a:p>
            <a:r>
              <a:rPr lang="en-US" sz="2400" dirty="0"/>
              <a:t>Categories of Jurisdictional Waters</a:t>
            </a:r>
          </a:p>
          <a:p>
            <a:r>
              <a:rPr lang="en-US" sz="2400" dirty="0"/>
              <a:t>(a)(1)</a:t>
            </a:r>
          </a:p>
          <a:p>
            <a:pPr marL="342900" indent="-342900">
              <a:buFont typeface="Arial" panose="020B0604020202020204" pitchFamily="34" charset="0"/>
              <a:buChar char="•"/>
            </a:pPr>
            <a:r>
              <a:rPr lang="en-US" sz="2400" dirty="0"/>
              <a:t>(i) Traditional Navigable Waters</a:t>
            </a:r>
          </a:p>
          <a:p>
            <a:pPr marL="342900" indent="-342900">
              <a:buFont typeface="Arial" panose="020B0604020202020204" pitchFamily="34" charset="0"/>
              <a:buChar char="•"/>
            </a:pPr>
            <a:r>
              <a:rPr lang="en-US" sz="2400" dirty="0"/>
              <a:t>(ii) Territorial Seas</a:t>
            </a:r>
          </a:p>
          <a:p>
            <a:pPr marL="342900" indent="-342900">
              <a:buFont typeface="Arial" panose="020B0604020202020204" pitchFamily="34" charset="0"/>
              <a:buChar char="•"/>
            </a:pPr>
            <a:r>
              <a:rPr lang="en-US" sz="2400" dirty="0"/>
              <a:t>(iii)Interstate Waters</a:t>
            </a:r>
          </a:p>
          <a:p>
            <a:r>
              <a:rPr lang="en-US" sz="2400" dirty="0"/>
              <a:t>(a)(2) Impoundments of Jurisdictional Waters</a:t>
            </a:r>
          </a:p>
          <a:p>
            <a:r>
              <a:rPr lang="en-US" sz="2400" dirty="0"/>
              <a:t>(a)(3) Tributaries</a:t>
            </a:r>
          </a:p>
          <a:p>
            <a:r>
              <a:rPr lang="en-US" sz="2400" dirty="0"/>
              <a:t>(a)(4) Adjacent Wetlands</a:t>
            </a:r>
          </a:p>
          <a:p>
            <a:r>
              <a:rPr lang="en-US" sz="2400" dirty="0"/>
              <a:t>(a)(5) Intrastate lakes and ponds</a:t>
            </a:r>
          </a:p>
          <a:p>
            <a:r>
              <a:rPr lang="en-US" sz="2400" dirty="0"/>
              <a:t>that do not fall within (a)(1) – (a)(4)</a:t>
            </a:r>
          </a:p>
        </p:txBody>
      </p:sp>
      <p:sp>
        <p:nvSpPr>
          <p:cNvPr id="3" name="Footer Placeholder 2">
            <a:extLst>
              <a:ext uri="{FF2B5EF4-FFF2-40B4-BE49-F238E27FC236}">
                <a16:creationId xmlns:a16="http://schemas.microsoft.com/office/drawing/2014/main" id="{56F47461-3397-FAF3-DCB6-751F7D7B3D19}"/>
              </a:ext>
            </a:extLst>
          </p:cNvPr>
          <p:cNvSpPr>
            <a:spLocks noGrp="1"/>
          </p:cNvSpPr>
          <p:nvPr>
            <p:ph type="ftr" sz="quarter" idx="12"/>
          </p:nvPr>
        </p:nvSpPr>
        <p:spPr/>
        <p:txBody>
          <a:bodyPr/>
          <a:lstStyle/>
          <a:p>
            <a:endParaRPr lang="en-US" dirty="0"/>
          </a:p>
        </p:txBody>
      </p:sp>
      <p:sp>
        <p:nvSpPr>
          <p:cNvPr id="4" name="Title 3">
            <a:extLst>
              <a:ext uri="{FF2B5EF4-FFF2-40B4-BE49-F238E27FC236}">
                <a16:creationId xmlns:a16="http://schemas.microsoft.com/office/drawing/2014/main" id="{E5CFC8C2-0DDC-2BF9-B8A8-67B0802733EB}"/>
              </a:ext>
            </a:extLst>
          </p:cNvPr>
          <p:cNvSpPr>
            <a:spLocks noGrp="1"/>
          </p:cNvSpPr>
          <p:nvPr>
            <p:ph type="title"/>
          </p:nvPr>
        </p:nvSpPr>
        <p:spPr/>
        <p:txBody>
          <a:bodyPr/>
          <a:lstStyle/>
          <a:p>
            <a:pPr algn="ctr"/>
            <a:r>
              <a:rPr lang="en-US" dirty="0"/>
              <a:t>Amended 2023 rule</a:t>
            </a:r>
          </a:p>
        </p:txBody>
      </p:sp>
      <p:pic>
        <p:nvPicPr>
          <p:cNvPr id="6" name="Picture 5" descr="A picture containing grass, sky, outdoor, nature&#10;&#10;Description automatically generated">
            <a:extLst>
              <a:ext uri="{FF2B5EF4-FFF2-40B4-BE49-F238E27FC236}">
                <a16:creationId xmlns:a16="http://schemas.microsoft.com/office/drawing/2014/main" id="{B912A53A-AEED-F2CB-7F41-3A0556AF24D8}"/>
              </a:ext>
            </a:extLst>
          </p:cNvPr>
          <p:cNvPicPr>
            <a:picLocks noChangeAspect="1"/>
          </p:cNvPicPr>
          <p:nvPr/>
        </p:nvPicPr>
        <p:blipFill>
          <a:blip r:embed="rId2"/>
          <a:stretch>
            <a:fillRect/>
          </a:stretch>
        </p:blipFill>
        <p:spPr>
          <a:xfrm>
            <a:off x="6629400" y="2429797"/>
            <a:ext cx="5099255" cy="3399503"/>
          </a:xfrm>
          <a:prstGeom prst="rect">
            <a:avLst/>
          </a:prstGeom>
        </p:spPr>
      </p:pic>
    </p:spTree>
    <p:extLst>
      <p:ext uri="{BB962C8B-B14F-4D97-AF65-F5344CB8AC3E}">
        <p14:creationId xmlns:p14="http://schemas.microsoft.com/office/powerpoint/2010/main" val="398014553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56833C75-0D6C-7D78-22B3-67EB44B83021}"/>
              </a:ext>
            </a:extLst>
          </p:cNvPr>
          <p:cNvSpPr>
            <a:spLocks noGrp="1"/>
          </p:cNvSpPr>
          <p:nvPr>
            <p:ph sz="quarter" idx="10"/>
          </p:nvPr>
        </p:nvSpPr>
        <p:spPr/>
        <p:txBody>
          <a:bodyPr numCol="1"/>
          <a:lstStyle/>
          <a:p>
            <a:r>
              <a:rPr lang="en-US" dirty="0"/>
              <a:t>Tributaries include natural, man-altered, or man-made water bodies that flow directly or indirectly into (a)(1) waters or (a)(2) impoundments.</a:t>
            </a:r>
          </a:p>
          <a:p>
            <a:pPr marL="342900" indent="-342900">
              <a:buFont typeface="Arial" panose="020B0604020202020204" pitchFamily="34" charset="0"/>
              <a:buChar char="•"/>
            </a:pPr>
            <a:r>
              <a:rPr lang="en-US" dirty="0"/>
              <a:t>Tributaries can include rivers, streams, lakes, ponds, and impoundments.</a:t>
            </a:r>
          </a:p>
          <a:p>
            <a:pPr marL="342900" indent="-342900">
              <a:buFont typeface="Arial" panose="020B0604020202020204" pitchFamily="34" charset="0"/>
              <a:buChar char="•"/>
            </a:pPr>
            <a:r>
              <a:rPr lang="en-US" dirty="0"/>
              <a:t>Tributaries can also include ditches and canals.</a:t>
            </a:r>
          </a:p>
          <a:p>
            <a:r>
              <a:rPr lang="en-US" dirty="0"/>
              <a:t>Jurisdictional tributaries must meet the relatively permanent standard.</a:t>
            </a:r>
          </a:p>
          <a:p>
            <a:endParaRPr lang="en-US" dirty="0"/>
          </a:p>
          <a:p>
            <a:r>
              <a:rPr lang="en-US" b="1" dirty="0"/>
              <a:t>Relatively Permanent Standard</a:t>
            </a:r>
          </a:p>
          <a:p>
            <a:endParaRPr lang="en-US" dirty="0"/>
          </a:p>
          <a:p>
            <a:r>
              <a:rPr lang="en-US" dirty="0"/>
              <a:t>Relatively permanent waters include tributaries</a:t>
            </a:r>
          </a:p>
          <a:p>
            <a:r>
              <a:rPr lang="en-US" dirty="0"/>
              <a:t>that have flowing or standing water year-round</a:t>
            </a:r>
          </a:p>
          <a:p>
            <a:r>
              <a:rPr lang="en-US" dirty="0"/>
              <a:t>or continuously during certain times of year.</a:t>
            </a:r>
          </a:p>
          <a:p>
            <a:endParaRPr lang="en-US" dirty="0"/>
          </a:p>
          <a:p>
            <a:r>
              <a:rPr lang="en-US" dirty="0"/>
              <a:t>Relatively permanent waters do not include</a:t>
            </a:r>
          </a:p>
          <a:p>
            <a:r>
              <a:rPr lang="en-US" dirty="0"/>
              <a:t>tributaries with flowing or standing water for only </a:t>
            </a:r>
          </a:p>
          <a:p>
            <a:r>
              <a:rPr lang="en-US" dirty="0"/>
              <a:t>a short duration in direct response to precipitation.</a:t>
            </a:r>
          </a:p>
          <a:p>
            <a:endParaRPr lang="en-US" dirty="0"/>
          </a:p>
          <a:p>
            <a:r>
              <a:rPr lang="en-US" i="1" dirty="0"/>
              <a:t>Ephemeral streams are not considered relatively permanent. </a:t>
            </a:r>
          </a:p>
        </p:txBody>
      </p:sp>
      <p:sp>
        <p:nvSpPr>
          <p:cNvPr id="3" name="Footer Placeholder 2">
            <a:extLst>
              <a:ext uri="{FF2B5EF4-FFF2-40B4-BE49-F238E27FC236}">
                <a16:creationId xmlns:a16="http://schemas.microsoft.com/office/drawing/2014/main" id="{C3FC8845-A933-15B0-2318-580C1B67EEAD}"/>
              </a:ext>
            </a:extLst>
          </p:cNvPr>
          <p:cNvSpPr>
            <a:spLocks noGrp="1"/>
          </p:cNvSpPr>
          <p:nvPr>
            <p:ph type="ftr" sz="quarter" idx="12"/>
          </p:nvPr>
        </p:nvSpPr>
        <p:spPr/>
        <p:txBody>
          <a:bodyPr/>
          <a:lstStyle/>
          <a:p>
            <a:endParaRPr lang="en-US" dirty="0"/>
          </a:p>
        </p:txBody>
      </p:sp>
      <p:sp>
        <p:nvSpPr>
          <p:cNvPr id="4" name="Title 3">
            <a:extLst>
              <a:ext uri="{FF2B5EF4-FFF2-40B4-BE49-F238E27FC236}">
                <a16:creationId xmlns:a16="http://schemas.microsoft.com/office/drawing/2014/main" id="{4C785A9E-3BD4-060C-7E62-B6D0C5A5E37E}"/>
              </a:ext>
            </a:extLst>
          </p:cNvPr>
          <p:cNvSpPr>
            <a:spLocks noGrp="1"/>
          </p:cNvSpPr>
          <p:nvPr>
            <p:ph type="title"/>
          </p:nvPr>
        </p:nvSpPr>
        <p:spPr/>
        <p:txBody>
          <a:bodyPr/>
          <a:lstStyle/>
          <a:p>
            <a:pPr algn="ctr"/>
            <a:r>
              <a:rPr lang="en-US" dirty="0"/>
              <a:t>Amended 2023 rule - tributaries</a:t>
            </a:r>
          </a:p>
        </p:txBody>
      </p:sp>
      <p:pic>
        <p:nvPicPr>
          <p:cNvPr id="6" name="Picture 5" descr="A picture containing outdoor, tree, ground, grass&#10;&#10;Description automatically generated">
            <a:extLst>
              <a:ext uri="{FF2B5EF4-FFF2-40B4-BE49-F238E27FC236}">
                <a16:creationId xmlns:a16="http://schemas.microsoft.com/office/drawing/2014/main" id="{4BF653D8-935A-7BA0-0D1A-B184E6BCC35D}"/>
              </a:ext>
            </a:extLst>
          </p:cNvPr>
          <p:cNvPicPr>
            <a:picLocks noChangeAspect="1"/>
          </p:cNvPicPr>
          <p:nvPr/>
        </p:nvPicPr>
        <p:blipFill>
          <a:blip r:embed="rId2"/>
          <a:stretch>
            <a:fillRect/>
          </a:stretch>
        </p:blipFill>
        <p:spPr>
          <a:xfrm>
            <a:off x="7059561" y="2644878"/>
            <a:ext cx="4739149" cy="3554362"/>
          </a:xfrm>
          <a:prstGeom prst="rect">
            <a:avLst/>
          </a:prstGeom>
        </p:spPr>
      </p:pic>
    </p:spTree>
    <p:extLst>
      <p:ext uri="{BB962C8B-B14F-4D97-AF65-F5344CB8AC3E}">
        <p14:creationId xmlns:p14="http://schemas.microsoft.com/office/powerpoint/2010/main" val="343902919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E21BFB2E-28DC-ED1A-C7C1-13D6D2B8033B}"/>
              </a:ext>
            </a:extLst>
          </p:cNvPr>
          <p:cNvSpPr>
            <a:spLocks noGrp="1"/>
          </p:cNvSpPr>
          <p:nvPr>
            <p:ph type="title"/>
          </p:nvPr>
        </p:nvSpPr>
        <p:spPr/>
        <p:txBody>
          <a:bodyPr/>
          <a:lstStyle/>
          <a:p>
            <a:pPr algn="ctr"/>
            <a:r>
              <a:rPr lang="en-US" dirty="0"/>
              <a:t>Jurisdictional Determinations</a:t>
            </a:r>
          </a:p>
        </p:txBody>
      </p:sp>
      <p:sp>
        <p:nvSpPr>
          <p:cNvPr id="5" name="TextBox 4">
            <a:extLst>
              <a:ext uri="{FF2B5EF4-FFF2-40B4-BE49-F238E27FC236}">
                <a16:creationId xmlns:a16="http://schemas.microsoft.com/office/drawing/2014/main" id="{E5F88B85-E83C-3442-4F2D-B8EF3935F2C8}"/>
              </a:ext>
            </a:extLst>
          </p:cNvPr>
          <p:cNvSpPr txBox="1"/>
          <p:nvPr/>
        </p:nvSpPr>
        <p:spPr>
          <a:xfrm>
            <a:off x="518444" y="1637104"/>
            <a:ext cx="5429428" cy="2554545"/>
          </a:xfrm>
          <a:prstGeom prst="rect">
            <a:avLst/>
          </a:prstGeom>
          <a:noFill/>
        </p:spPr>
        <p:txBody>
          <a:bodyPr wrap="square" rtlCol="0">
            <a:spAutoFit/>
          </a:bodyPr>
          <a:lstStyle/>
          <a:p>
            <a:r>
              <a:rPr lang="en-US" sz="2000" dirty="0"/>
              <a:t>Approved Jurisdictional Determination (JD)</a:t>
            </a:r>
          </a:p>
          <a:p>
            <a:endParaRPr lang="en-US" sz="2000" dirty="0"/>
          </a:p>
          <a:p>
            <a:pPr marL="285750" indent="-285750">
              <a:buFont typeface="Arial" panose="020B0604020202020204" pitchFamily="34" charset="0"/>
              <a:buChar char="•"/>
            </a:pPr>
            <a:r>
              <a:rPr lang="en-US" sz="2000" dirty="0"/>
              <a:t>Binding</a:t>
            </a:r>
          </a:p>
          <a:p>
            <a:pPr marL="285750" indent="-285750">
              <a:buFont typeface="Arial" panose="020B0604020202020204" pitchFamily="34" charset="0"/>
              <a:buChar char="•"/>
            </a:pPr>
            <a:r>
              <a:rPr lang="en-US" sz="2000" dirty="0"/>
              <a:t>Definitive regarding non-jurisdictional areas</a:t>
            </a:r>
          </a:p>
          <a:p>
            <a:pPr marL="285750" indent="-285750">
              <a:buFont typeface="Arial" panose="020B0604020202020204" pitchFamily="34" charset="0"/>
              <a:buChar char="•"/>
            </a:pPr>
            <a:r>
              <a:rPr lang="en-US" sz="2000" dirty="0"/>
              <a:t>May require EPA coordination</a:t>
            </a:r>
          </a:p>
          <a:p>
            <a:pPr marL="285750" indent="-285750">
              <a:buFont typeface="Arial" panose="020B0604020202020204" pitchFamily="34" charset="0"/>
              <a:buChar char="•"/>
            </a:pPr>
            <a:r>
              <a:rPr lang="en-US" sz="2000" dirty="0"/>
              <a:t>Low priority actions for Regulatory staff</a:t>
            </a:r>
          </a:p>
          <a:p>
            <a:pPr marL="285750" indent="-285750">
              <a:buFont typeface="Arial" panose="020B0604020202020204" pitchFamily="34" charset="0"/>
              <a:buChar char="•"/>
            </a:pPr>
            <a:r>
              <a:rPr lang="en-US" sz="2000" dirty="0"/>
              <a:t>Timing: 6-9 months</a:t>
            </a:r>
          </a:p>
          <a:p>
            <a:pPr marL="285750" indent="-285750">
              <a:buFont typeface="Arial" panose="020B0604020202020204" pitchFamily="34" charset="0"/>
              <a:buChar char="•"/>
            </a:pPr>
            <a:r>
              <a:rPr lang="en-US" sz="2000" dirty="0"/>
              <a:t>Can be appealed</a:t>
            </a:r>
          </a:p>
        </p:txBody>
      </p:sp>
      <p:sp>
        <p:nvSpPr>
          <p:cNvPr id="6" name="TextBox 5">
            <a:extLst>
              <a:ext uri="{FF2B5EF4-FFF2-40B4-BE49-F238E27FC236}">
                <a16:creationId xmlns:a16="http://schemas.microsoft.com/office/drawing/2014/main" id="{FECEEEA2-1BF2-9ACA-FBDE-10B7D826441C}"/>
              </a:ext>
            </a:extLst>
          </p:cNvPr>
          <p:cNvSpPr txBox="1"/>
          <p:nvPr/>
        </p:nvSpPr>
        <p:spPr>
          <a:xfrm>
            <a:off x="6141773" y="1637103"/>
            <a:ext cx="5091051" cy="2554545"/>
          </a:xfrm>
          <a:prstGeom prst="rect">
            <a:avLst/>
          </a:prstGeom>
          <a:noFill/>
        </p:spPr>
        <p:txBody>
          <a:bodyPr wrap="square" rtlCol="0">
            <a:spAutoFit/>
          </a:bodyPr>
          <a:lstStyle/>
          <a:p>
            <a:r>
              <a:rPr lang="en-US" sz="2000" dirty="0"/>
              <a:t>Preliminary JD</a:t>
            </a:r>
          </a:p>
          <a:p>
            <a:endParaRPr lang="en-US" sz="2000" dirty="0"/>
          </a:p>
          <a:p>
            <a:pPr marL="285750" indent="-285750">
              <a:buFont typeface="Arial" panose="020B0604020202020204" pitchFamily="34" charset="0"/>
              <a:buChar char="•"/>
            </a:pPr>
            <a:r>
              <a:rPr lang="en-US" sz="2000" dirty="0"/>
              <a:t>Non-Binding</a:t>
            </a:r>
          </a:p>
          <a:p>
            <a:pPr marL="285750" indent="-285750">
              <a:buFont typeface="Arial" panose="020B0604020202020204" pitchFamily="34" charset="0"/>
              <a:buChar char="•"/>
            </a:pPr>
            <a:r>
              <a:rPr lang="en-US" sz="2000" dirty="0"/>
              <a:t>Assume all likely areas are jurisdictional</a:t>
            </a:r>
          </a:p>
          <a:p>
            <a:pPr marL="285750" indent="-285750">
              <a:buFont typeface="Arial" panose="020B0604020202020204" pitchFamily="34" charset="0"/>
              <a:buChar char="•"/>
            </a:pPr>
            <a:r>
              <a:rPr lang="en-US" sz="2000" dirty="0"/>
              <a:t>No EPA coordination</a:t>
            </a:r>
          </a:p>
          <a:p>
            <a:pPr marL="285750" indent="-285750">
              <a:buFont typeface="Arial" panose="020B0604020202020204" pitchFamily="34" charset="0"/>
              <a:buChar char="•"/>
            </a:pPr>
            <a:r>
              <a:rPr lang="en-US" sz="2000" dirty="0"/>
              <a:t>Allows projects to move forward</a:t>
            </a:r>
          </a:p>
          <a:p>
            <a:pPr marL="285750" indent="-285750">
              <a:buFont typeface="Arial" panose="020B0604020202020204" pitchFamily="34" charset="0"/>
              <a:buChar char="•"/>
            </a:pPr>
            <a:r>
              <a:rPr lang="en-US" sz="2000" dirty="0"/>
              <a:t>Not for use on clear non-relatively permanent waters</a:t>
            </a:r>
          </a:p>
        </p:txBody>
      </p:sp>
      <p:pic>
        <p:nvPicPr>
          <p:cNvPr id="7" name="Picture 10" descr="IMG_1749">
            <a:extLst>
              <a:ext uri="{FF2B5EF4-FFF2-40B4-BE49-F238E27FC236}">
                <a16:creationId xmlns:a16="http://schemas.microsoft.com/office/drawing/2014/main" id="{0DC46756-C5D0-42FD-DE66-0B54A6F75279}"/>
              </a:ext>
            </a:extLst>
          </p:cNvPr>
          <p:cNvPicPr>
            <a:picLocks noChangeAspect="1" noChangeArrowheads="1"/>
          </p:cNvPicPr>
          <p:nvPr/>
        </p:nvPicPr>
        <p:blipFill>
          <a:blip r:embed="rId3" cstate="print">
            <a:lum bright="20000"/>
          </a:blip>
          <a:srcRect/>
          <a:stretch>
            <a:fillRect/>
          </a:stretch>
        </p:blipFill>
        <p:spPr bwMode="auto">
          <a:xfrm>
            <a:off x="1856625" y="4559077"/>
            <a:ext cx="2765709" cy="2074282"/>
          </a:xfrm>
          <a:prstGeom prst="rect">
            <a:avLst/>
          </a:prstGeom>
          <a:noFill/>
          <a:ln w="28575">
            <a:solidFill>
              <a:schemeClr val="tx1"/>
            </a:solidFill>
            <a:miter lim="800000"/>
            <a:headEnd/>
            <a:tailEnd/>
          </a:ln>
        </p:spPr>
      </p:pic>
      <p:pic>
        <p:nvPicPr>
          <p:cNvPr id="8" name="Picture 11" descr="IMG_1750">
            <a:extLst>
              <a:ext uri="{FF2B5EF4-FFF2-40B4-BE49-F238E27FC236}">
                <a16:creationId xmlns:a16="http://schemas.microsoft.com/office/drawing/2014/main" id="{286A5E26-CCD7-C4F8-5F09-43D3F162CF77}"/>
              </a:ext>
            </a:extLst>
          </p:cNvPr>
          <p:cNvPicPr>
            <a:picLocks noChangeAspect="1" noChangeArrowheads="1"/>
          </p:cNvPicPr>
          <p:nvPr/>
        </p:nvPicPr>
        <p:blipFill>
          <a:blip r:embed="rId4" cstate="print">
            <a:lum bright="20000"/>
          </a:blip>
          <a:srcRect/>
          <a:stretch>
            <a:fillRect/>
          </a:stretch>
        </p:blipFill>
        <p:spPr bwMode="auto">
          <a:xfrm>
            <a:off x="7569664" y="4559076"/>
            <a:ext cx="2765711" cy="2074283"/>
          </a:xfrm>
          <a:prstGeom prst="rect">
            <a:avLst/>
          </a:prstGeom>
          <a:noFill/>
          <a:ln w="28575">
            <a:solidFill>
              <a:schemeClr val="tx1"/>
            </a:solidFill>
            <a:miter lim="800000"/>
            <a:headEnd/>
            <a:tailEnd/>
          </a:ln>
        </p:spPr>
      </p:pic>
    </p:spTree>
    <p:extLst>
      <p:ext uri="{BB962C8B-B14F-4D97-AF65-F5344CB8AC3E}">
        <p14:creationId xmlns:p14="http://schemas.microsoft.com/office/powerpoint/2010/main" val="404964020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8067492-1734-524D-FC40-88526007675C}"/>
              </a:ext>
            </a:extLst>
          </p:cNvPr>
          <p:cNvSpPr>
            <a:spLocks noGrp="1"/>
          </p:cNvSpPr>
          <p:nvPr>
            <p:ph sz="quarter" idx="10"/>
          </p:nvPr>
        </p:nvSpPr>
        <p:spPr/>
        <p:txBody>
          <a:bodyPr/>
          <a:lstStyle/>
          <a:p>
            <a:endParaRPr lang="en-US" sz="2400" dirty="0"/>
          </a:p>
          <a:p>
            <a:endParaRPr lang="en-US" sz="2400" dirty="0"/>
          </a:p>
          <a:p>
            <a:r>
              <a:rPr lang="en-US" sz="2400" dirty="0"/>
              <a:t>Way forward:</a:t>
            </a:r>
          </a:p>
          <a:p>
            <a:endParaRPr lang="en-US" sz="2400" dirty="0"/>
          </a:p>
          <a:p>
            <a:pPr marL="342900" indent="-342900">
              <a:buFont typeface="Arial" panose="020B0604020202020204" pitchFamily="34" charset="0"/>
              <a:buChar char="•"/>
            </a:pPr>
            <a:r>
              <a:rPr lang="en-US" sz="2400" dirty="0"/>
              <a:t>May be further changes to the definition of Waters of the United States; some litigation on-going</a:t>
            </a:r>
          </a:p>
          <a:p>
            <a:pPr marL="342900" indent="-342900">
              <a:buFont typeface="Arial" panose="020B0604020202020204" pitchFamily="34" charset="0"/>
              <a:buChar char="•"/>
            </a:pPr>
            <a:endParaRPr lang="en-US" sz="2400" dirty="0"/>
          </a:p>
          <a:p>
            <a:pPr marL="342900" indent="-342900">
              <a:buFont typeface="Arial" panose="020B0604020202020204" pitchFamily="34" charset="0"/>
              <a:buChar char="•"/>
            </a:pPr>
            <a:r>
              <a:rPr lang="en-US" sz="2400" dirty="0"/>
              <a:t> Applicants may still pursue a PJD if desired for intermittent or perennial waterways. </a:t>
            </a:r>
          </a:p>
          <a:p>
            <a:r>
              <a:rPr lang="en-US" sz="2400" dirty="0"/>
              <a:t>  </a:t>
            </a:r>
          </a:p>
          <a:p>
            <a:pPr marL="342900" indent="-342900">
              <a:buFont typeface="Arial" panose="020B0604020202020204" pitchFamily="34" charset="0"/>
              <a:buChar char="•"/>
            </a:pPr>
            <a:r>
              <a:rPr lang="en-US" sz="2400" dirty="0"/>
              <a:t>[Generally we will not be doing PJDs on ephemeral or non-relatively permanent waters.]</a:t>
            </a:r>
          </a:p>
        </p:txBody>
      </p:sp>
      <p:sp>
        <p:nvSpPr>
          <p:cNvPr id="3" name="Footer Placeholder 2">
            <a:extLst>
              <a:ext uri="{FF2B5EF4-FFF2-40B4-BE49-F238E27FC236}">
                <a16:creationId xmlns:a16="http://schemas.microsoft.com/office/drawing/2014/main" id="{886DC10C-4D7C-4A39-9848-5799D95294C2}"/>
              </a:ext>
            </a:extLst>
          </p:cNvPr>
          <p:cNvSpPr>
            <a:spLocks noGrp="1"/>
          </p:cNvSpPr>
          <p:nvPr>
            <p:ph type="ftr" sz="quarter" idx="12"/>
          </p:nvPr>
        </p:nvSpPr>
        <p:spPr/>
        <p:txBody>
          <a:bodyPr/>
          <a:lstStyle/>
          <a:p>
            <a:endParaRPr lang="en-US" dirty="0"/>
          </a:p>
        </p:txBody>
      </p:sp>
      <p:sp>
        <p:nvSpPr>
          <p:cNvPr id="4" name="Title 3">
            <a:extLst>
              <a:ext uri="{FF2B5EF4-FFF2-40B4-BE49-F238E27FC236}">
                <a16:creationId xmlns:a16="http://schemas.microsoft.com/office/drawing/2014/main" id="{9CB6CAB5-F445-0415-7C22-04A7FDDCD084}"/>
              </a:ext>
            </a:extLst>
          </p:cNvPr>
          <p:cNvSpPr>
            <a:spLocks noGrp="1"/>
          </p:cNvSpPr>
          <p:nvPr>
            <p:ph type="title"/>
          </p:nvPr>
        </p:nvSpPr>
        <p:spPr/>
        <p:txBody>
          <a:bodyPr/>
          <a:lstStyle/>
          <a:p>
            <a:r>
              <a:rPr lang="en-US" dirty="0"/>
              <a:t>Jurisdictional Determinations, cont’d</a:t>
            </a:r>
          </a:p>
        </p:txBody>
      </p:sp>
    </p:spTree>
    <p:extLst>
      <p:ext uri="{BB962C8B-B14F-4D97-AF65-F5344CB8AC3E}">
        <p14:creationId xmlns:p14="http://schemas.microsoft.com/office/powerpoint/2010/main" val="3902812758"/>
      </p:ext>
    </p:extLst>
  </p:cSld>
  <p:clrMapOvr>
    <a:masterClrMapping/>
  </p:clrMapOvr>
</p:sld>
</file>

<file path=ppt/theme/theme1.xml><?xml version="1.0" encoding="utf-8"?>
<a:theme xmlns:a="http://schemas.openxmlformats.org/drawingml/2006/main" name="Upper left castle template public">
  <a:themeElements>
    <a:clrScheme name="USACE - Army 2023">
      <a:dk1>
        <a:srgbClr val="221F20"/>
      </a:dk1>
      <a:lt1>
        <a:srgbClr val="565557"/>
      </a:lt1>
      <a:dk2>
        <a:srgbClr val="FFFFFF"/>
      </a:dk2>
      <a:lt2>
        <a:srgbClr val="D5D5D7"/>
      </a:lt2>
      <a:accent1>
        <a:srgbClr val="727365"/>
      </a:accent1>
      <a:accent2>
        <a:srgbClr val="2F372F"/>
      </a:accent2>
      <a:accent3>
        <a:srgbClr val="FFCC01"/>
      </a:accent3>
      <a:accent4>
        <a:srgbClr val="BFB8A6"/>
      </a:accent4>
      <a:accent5>
        <a:srgbClr val="00308F"/>
      </a:accent5>
      <a:accent6>
        <a:srgbClr val="CF0000"/>
      </a:accent6>
      <a:hlink>
        <a:srgbClr val="3E6682"/>
      </a:hlink>
      <a:folHlink>
        <a:srgbClr val="7030A0"/>
      </a:folHlink>
    </a:clrScheme>
    <a:fontScheme name="USACE TEMPLATE FONTS">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3F4339">
            <a:alpha val="89000"/>
          </a:srgbClr>
        </a:solidFill>
        <a:ln>
          <a:noFill/>
        </a:ln>
        <a:effectLst/>
      </a:spPr>
      <a:bodyPr anchor="ctr"/>
      <a:lstStyle>
        <a:defPPr algn="ctr">
          <a:defRPr dirty="0"/>
        </a:defPPr>
      </a:lstStyle>
      <a:style>
        <a:lnRef idx="1">
          <a:schemeClr val="accent1"/>
        </a:lnRef>
        <a:fillRef idx="3">
          <a:schemeClr val="accent1"/>
        </a:fillRef>
        <a:effectRef idx="2">
          <a:schemeClr val="accent1"/>
        </a:effectRef>
        <a:fontRef idx="minor">
          <a:schemeClr val="lt1"/>
        </a:fontRef>
      </a:style>
    </a:spDef>
  </a:objectDefaults>
  <a:extraClrSchemeLst/>
  <a:extLst>
    <a:ext uri="{05A4C25C-085E-4340-85A3-A5531E510DB2}">
      <thm15:themeFamily xmlns:thm15="http://schemas.microsoft.com/office/thememl/2012/main" name="NWDTemplate-LogosDown-2017.potx" id="{9FA1C32E-CDE2-4EA8-82A9-54FAA73D0B6D}" vid="{4D202EBB-725C-4C87-B90A-DB065ED0BBF7}"/>
    </a:ext>
  </a:extLst>
</a:theme>
</file>

<file path=ppt/theme/theme2.xml><?xml version="1.0" encoding="utf-8"?>
<a:theme xmlns:a="http://schemas.openxmlformats.org/drawingml/2006/main" name="CUI Upper left Castle template ">
  <a:themeElements>
    <a:clrScheme name="USACE - Army 2023">
      <a:dk1>
        <a:srgbClr val="221F20"/>
      </a:dk1>
      <a:lt1>
        <a:srgbClr val="565557"/>
      </a:lt1>
      <a:dk2>
        <a:srgbClr val="FFFFFF"/>
      </a:dk2>
      <a:lt2>
        <a:srgbClr val="D5D5D7"/>
      </a:lt2>
      <a:accent1>
        <a:srgbClr val="727365"/>
      </a:accent1>
      <a:accent2>
        <a:srgbClr val="2F372F"/>
      </a:accent2>
      <a:accent3>
        <a:srgbClr val="FFCC01"/>
      </a:accent3>
      <a:accent4>
        <a:srgbClr val="BFB8A6"/>
      </a:accent4>
      <a:accent5>
        <a:srgbClr val="00308F"/>
      </a:accent5>
      <a:accent6>
        <a:srgbClr val="CF0000"/>
      </a:accent6>
      <a:hlink>
        <a:srgbClr val="3E6682"/>
      </a:hlink>
      <a:folHlink>
        <a:srgbClr val="7030A0"/>
      </a:folHlink>
    </a:clrScheme>
    <a:fontScheme name="USACE TEMPLATE FONTS">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3F4339">
            <a:alpha val="89000"/>
          </a:srgbClr>
        </a:solidFill>
        <a:ln>
          <a:noFill/>
        </a:ln>
        <a:effectLst/>
      </a:spPr>
      <a:bodyPr anchor="ctr"/>
      <a:lstStyle>
        <a:defPPr algn="ctr">
          <a:defRPr dirty="0"/>
        </a:defPPr>
      </a:lstStyle>
      <a:style>
        <a:lnRef idx="1">
          <a:schemeClr val="accent1"/>
        </a:lnRef>
        <a:fillRef idx="3">
          <a:schemeClr val="accent1"/>
        </a:fillRef>
        <a:effectRef idx="2">
          <a:schemeClr val="accent1"/>
        </a:effectRef>
        <a:fontRef idx="minor">
          <a:schemeClr val="lt1"/>
        </a:fontRef>
      </a:style>
    </a:spDef>
  </a:objectDefaults>
  <a:extraClrSchemeLst/>
  <a:extLst>
    <a:ext uri="{05A4C25C-085E-4340-85A3-A5531E510DB2}">
      <thm15:themeFamily xmlns:thm15="http://schemas.microsoft.com/office/thememl/2012/main" name="NWDTemplate-LogosDown-2017.potx" id="{9FA1C32E-CDE2-4EA8-82A9-54FAA73D0B6D}" vid="{4D202EBB-725C-4C87-B90A-DB065ED0BBF7}"/>
    </a:ext>
  </a:extLst>
</a:theme>
</file>

<file path=ppt/theme/theme3.xml><?xml version="1.0" encoding="utf-8"?>
<a:theme xmlns:a="http://schemas.openxmlformats.org/drawingml/2006/main" name="traditional template NON CUI">
  <a:themeElements>
    <a:clrScheme name="USACE - Army 2023">
      <a:dk1>
        <a:srgbClr val="221F20"/>
      </a:dk1>
      <a:lt1>
        <a:srgbClr val="565557"/>
      </a:lt1>
      <a:dk2>
        <a:srgbClr val="FFFFFF"/>
      </a:dk2>
      <a:lt2>
        <a:srgbClr val="D5D5D7"/>
      </a:lt2>
      <a:accent1>
        <a:srgbClr val="727365"/>
      </a:accent1>
      <a:accent2>
        <a:srgbClr val="2F372F"/>
      </a:accent2>
      <a:accent3>
        <a:srgbClr val="FFCC01"/>
      </a:accent3>
      <a:accent4>
        <a:srgbClr val="BFB8A6"/>
      </a:accent4>
      <a:accent5>
        <a:srgbClr val="00308F"/>
      </a:accent5>
      <a:accent6>
        <a:srgbClr val="CF0000"/>
      </a:accent6>
      <a:hlink>
        <a:srgbClr val="3E6682"/>
      </a:hlink>
      <a:folHlink>
        <a:srgbClr val="7030A0"/>
      </a:folHlink>
    </a:clrScheme>
    <a:fontScheme name="USACE TEMPLATE FONTS">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3F4339">
            <a:alpha val="89000"/>
          </a:srgbClr>
        </a:solidFill>
        <a:ln>
          <a:noFill/>
        </a:ln>
        <a:effectLst/>
      </a:spPr>
      <a:bodyPr anchor="ctr"/>
      <a:lstStyle>
        <a:defPPr algn="ctr">
          <a:defRPr dirty="0"/>
        </a:defPPr>
      </a:lstStyle>
      <a:style>
        <a:lnRef idx="1">
          <a:schemeClr val="accent1"/>
        </a:lnRef>
        <a:fillRef idx="3">
          <a:schemeClr val="accent1"/>
        </a:fillRef>
        <a:effectRef idx="2">
          <a:schemeClr val="accent1"/>
        </a:effectRef>
        <a:fontRef idx="minor">
          <a:schemeClr val="lt1"/>
        </a:fontRef>
      </a:style>
    </a:spDef>
  </a:objectDefaults>
  <a:extraClrSchemeLst/>
  <a:extLst>
    <a:ext uri="{05A4C25C-085E-4340-85A3-A5531E510DB2}">
      <thm15:themeFamily xmlns:thm15="http://schemas.microsoft.com/office/thememl/2012/main" name="NWDTemplate-LogosDown-2017.potx" id="{9FA1C32E-CDE2-4EA8-82A9-54FAA73D0B6D}" vid="{4D202EBB-725C-4C87-B90A-DB065ED0BBF7}"/>
    </a:ext>
  </a:extLst>
</a:theme>
</file>

<file path=ppt/theme/theme4.xml><?xml version="1.0" encoding="utf-8"?>
<a:theme xmlns:a="http://schemas.openxmlformats.org/drawingml/2006/main" name="Traditional template CUI">
  <a:themeElements>
    <a:clrScheme name="USACE - Army 2023">
      <a:dk1>
        <a:srgbClr val="221F20"/>
      </a:dk1>
      <a:lt1>
        <a:srgbClr val="565557"/>
      </a:lt1>
      <a:dk2>
        <a:srgbClr val="FFFFFF"/>
      </a:dk2>
      <a:lt2>
        <a:srgbClr val="D5D5D7"/>
      </a:lt2>
      <a:accent1>
        <a:srgbClr val="727365"/>
      </a:accent1>
      <a:accent2>
        <a:srgbClr val="2F372F"/>
      </a:accent2>
      <a:accent3>
        <a:srgbClr val="FFCC01"/>
      </a:accent3>
      <a:accent4>
        <a:srgbClr val="BFB8A6"/>
      </a:accent4>
      <a:accent5>
        <a:srgbClr val="00308F"/>
      </a:accent5>
      <a:accent6>
        <a:srgbClr val="CF0000"/>
      </a:accent6>
      <a:hlink>
        <a:srgbClr val="3E6682"/>
      </a:hlink>
      <a:folHlink>
        <a:srgbClr val="7030A0"/>
      </a:folHlink>
    </a:clrScheme>
    <a:fontScheme name="USACE TEMPLATE FONTS">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3F4339">
            <a:alpha val="89000"/>
          </a:srgbClr>
        </a:solidFill>
        <a:ln>
          <a:noFill/>
        </a:ln>
        <a:effectLst/>
      </a:spPr>
      <a:bodyPr anchor="ctr"/>
      <a:lstStyle>
        <a:defPPr algn="ctr">
          <a:defRPr dirty="0"/>
        </a:defPPr>
      </a:lstStyle>
      <a:style>
        <a:lnRef idx="1">
          <a:schemeClr val="accent1"/>
        </a:lnRef>
        <a:fillRef idx="3">
          <a:schemeClr val="accent1"/>
        </a:fillRef>
        <a:effectRef idx="2">
          <a:schemeClr val="accent1"/>
        </a:effectRef>
        <a:fontRef idx="minor">
          <a:schemeClr val="lt1"/>
        </a:fontRef>
      </a:style>
    </a:spDef>
  </a:objectDefaults>
  <a:extraClrSchemeLst/>
  <a:extLst>
    <a:ext uri="{05A4C25C-085E-4340-85A3-A5531E510DB2}">
      <thm15:themeFamily xmlns:thm15="http://schemas.microsoft.com/office/thememl/2012/main" name="NWDTemplate-LogosDown-2017.potx" id="{9FA1C32E-CDE2-4EA8-82A9-54FAA73D0B6D}" vid="{4D202EBB-725C-4C87-B90A-DB065ED0BBF7}"/>
    </a:ext>
  </a:extLst>
</a:theme>
</file>

<file path=ppt/theme/theme5.xml><?xml version="1.0" encoding="utf-8"?>
<a:theme xmlns:a="http://schemas.openxmlformats.org/drawingml/2006/main" name="2_Upper Left Star and Castle NON CUI">
  <a:themeElements>
    <a:clrScheme name="USACE - Army 2023">
      <a:dk1>
        <a:srgbClr val="221F20"/>
      </a:dk1>
      <a:lt1>
        <a:srgbClr val="565557"/>
      </a:lt1>
      <a:dk2>
        <a:srgbClr val="FFFFFF"/>
      </a:dk2>
      <a:lt2>
        <a:srgbClr val="D5D5D7"/>
      </a:lt2>
      <a:accent1>
        <a:srgbClr val="727365"/>
      </a:accent1>
      <a:accent2>
        <a:srgbClr val="2F372F"/>
      </a:accent2>
      <a:accent3>
        <a:srgbClr val="FFCC01"/>
      </a:accent3>
      <a:accent4>
        <a:srgbClr val="BFB8A6"/>
      </a:accent4>
      <a:accent5>
        <a:srgbClr val="00308F"/>
      </a:accent5>
      <a:accent6>
        <a:srgbClr val="CF0000"/>
      </a:accent6>
      <a:hlink>
        <a:srgbClr val="3E6682"/>
      </a:hlink>
      <a:folHlink>
        <a:srgbClr val="7030A0"/>
      </a:folHlink>
    </a:clrScheme>
    <a:fontScheme name="USACE TEMPLATE FONTS">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3F4339">
            <a:alpha val="89000"/>
          </a:srgbClr>
        </a:solidFill>
        <a:ln>
          <a:noFill/>
        </a:ln>
        <a:effectLst/>
      </a:spPr>
      <a:bodyPr anchor="ctr"/>
      <a:lstStyle>
        <a:defPPr algn="ctr">
          <a:defRPr dirty="0"/>
        </a:defPPr>
      </a:lstStyle>
      <a:style>
        <a:lnRef idx="1">
          <a:schemeClr val="accent1"/>
        </a:lnRef>
        <a:fillRef idx="3">
          <a:schemeClr val="accent1"/>
        </a:fillRef>
        <a:effectRef idx="2">
          <a:schemeClr val="accent1"/>
        </a:effectRef>
        <a:fontRef idx="minor">
          <a:schemeClr val="lt1"/>
        </a:fontRef>
      </a:style>
    </a:spDef>
  </a:objectDefaults>
  <a:extraClrSchemeLst/>
  <a:extLst>
    <a:ext uri="{05A4C25C-085E-4340-85A3-A5531E510DB2}">
      <thm15:themeFamily xmlns:thm15="http://schemas.microsoft.com/office/thememl/2012/main" name="NWDTemplate-LogosDown-2017.potx" id="{9FA1C32E-CDE2-4EA8-82A9-54FAA73D0B6D}" vid="{4D202EBB-725C-4C87-B90A-DB065ED0BBF7}"/>
    </a:ext>
  </a:extLst>
</a:theme>
</file>

<file path=ppt/theme/theme6.xml><?xml version="1.0" encoding="utf-8"?>
<a:theme xmlns:a="http://schemas.openxmlformats.org/drawingml/2006/main" name="Upper Left Star and Castle CUI">
  <a:themeElements>
    <a:clrScheme name="USACE - Army 2023">
      <a:dk1>
        <a:srgbClr val="221F20"/>
      </a:dk1>
      <a:lt1>
        <a:srgbClr val="565557"/>
      </a:lt1>
      <a:dk2>
        <a:srgbClr val="FFFFFF"/>
      </a:dk2>
      <a:lt2>
        <a:srgbClr val="D5D5D7"/>
      </a:lt2>
      <a:accent1>
        <a:srgbClr val="727365"/>
      </a:accent1>
      <a:accent2>
        <a:srgbClr val="2F372F"/>
      </a:accent2>
      <a:accent3>
        <a:srgbClr val="FFCC01"/>
      </a:accent3>
      <a:accent4>
        <a:srgbClr val="BFB8A6"/>
      </a:accent4>
      <a:accent5>
        <a:srgbClr val="00308F"/>
      </a:accent5>
      <a:accent6>
        <a:srgbClr val="CF0000"/>
      </a:accent6>
      <a:hlink>
        <a:srgbClr val="3E6682"/>
      </a:hlink>
      <a:folHlink>
        <a:srgbClr val="7030A0"/>
      </a:folHlink>
    </a:clrScheme>
    <a:fontScheme name="USACE TEMPLATE FONTS">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3F4339">
            <a:alpha val="89000"/>
          </a:srgbClr>
        </a:solidFill>
        <a:ln>
          <a:noFill/>
        </a:ln>
        <a:effectLst/>
      </a:spPr>
      <a:bodyPr anchor="ctr"/>
      <a:lstStyle>
        <a:defPPr algn="ctr">
          <a:defRPr dirty="0"/>
        </a:defPPr>
      </a:lstStyle>
      <a:style>
        <a:lnRef idx="1">
          <a:schemeClr val="accent1"/>
        </a:lnRef>
        <a:fillRef idx="3">
          <a:schemeClr val="accent1"/>
        </a:fillRef>
        <a:effectRef idx="2">
          <a:schemeClr val="accent1"/>
        </a:effectRef>
        <a:fontRef idx="minor">
          <a:schemeClr val="lt1"/>
        </a:fontRef>
      </a:style>
    </a:spDef>
  </a:objectDefaults>
  <a:extraClrSchemeLst/>
  <a:extLst>
    <a:ext uri="{05A4C25C-085E-4340-85A3-A5531E510DB2}">
      <thm15:themeFamily xmlns:thm15="http://schemas.microsoft.com/office/thememl/2012/main" name="NWDTemplate-LogosDown-2017.potx" id="{9FA1C32E-CDE2-4EA8-82A9-54FAA73D0B6D}" vid="{4D202EBB-725C-4C87-B90A-DB065ED0BBF7}"/>
    </a:ext>
  </a:extLst>
</a:theme>
</file>

<file path=ppt/theme/theme7.xml><?xml version="1.0" encoding="utf-8"?>
<a:theme xmlns:a="http://schemas.openxmlformats.org/drawingml/2006/main" name="Chart Color Templates">
  <a:themeElements>
    <a:clrScheme name="Charts">
      <a:dk1>
        <a:srgbClr val="221F20"/>
      </a:dk1>
      <a:lt1>
        <a:srgbClr val="565557"/>
      </a:lt1>
      <a:dk2>
        <a:srgbClr val="FFFFFF"/>
      </a:dk2>
      <a:lt2>
        <a:srgbClr val="D5D5D7"/>
      </a:lt2>
      <a:accent1>
        <a:srgbClr val="F16521"/>
      </a:accent1>
      <a:accent2>
        <a:srgbClr val="2DAA27"/>
      </a:accent2>
      <a:accent3>
        <a:srgbClr val="CF0000"/>
      </a:accent3>
      <a:accent4>
        <a:srgbClr val="FFCC01"/>
      </a:accent4>
      <a:accent5>
        <a:srgbClr val="00308F"/>
      </a:accent5>
      <a:accent6>
        <a:srgbClr val="532476"/>
      </a:accent6>
      <a:hlink>
        <a:srgbClr val="4D7EA1"/>
      </a:hlink>
      <a:folHlink>
        <a:srgbClr val="CF0000"/>
      </a:folHlink>
    </a:clrScheme>
    <a:fontScheme name="USACE TEMPLATE FONTS">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3F4339">
            <a:alpha val="89000"/>
          </a:srgbClr>
        </a:solidFill>
        <a:ln>
          <a:noFill/>
        </a:ln>
        <a:effectLst/>
      </a:spPr>
      <a:bodyPr anchor="ctr"/>
      <a:lstStyle>
        <a:defPPr algn="ctr">
          <a:defRPr dirty="0"/>
        </a:defPPr>
      </a:lstStyle>
      <a:style>
        <a:lnRef idx="1">
          <a:schemeClr val="accent1"/>
        </a:lnRef>
        <a:fillRef idx="3">
          <a:schemeClr val="accent1"/>
        </a:fillRef>
        <a:effectRef idx="2">
          <a:schemeClr val="accent1"/>
        </a:effectRef>
        <a:fontRef idx="minor">
          <a:schemeClr val="lt1"/>
        </a:fontRef>
      </a:style>
    </a:spDef>
  </a:objectDefaults>
  <a:extraClrSchemeLst/>
  <a:extLst>
    <a:ext uri="{05A4C25C-085E-4340-85A3-A5531E510DB2}">
      <thm15:themeFamily xmlns:thm15="http://schemas.microsoft.com/office/thememl/2012/main" name="NWDTemplate-LogosDown-2017.potx" id="{9FA1C32E-CDE2-4EA8-82A9-54FAA73D0B6D}" vid="{7A4F02DA-9F69-4CE8-8688-F5382440A1E1}"/>
    </a:ext>
  </a:extLst>
</a:theme>
</file>

<file path=ppt/theme/theme8.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9.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B5BF8E658DB0A54B8187A6E67B60E163" ma:contentTypeVersion="1" ma:contentTypeDescription="Create a new document." ma:contentTypeScope="" ma:versionID="c6ebd6e787ccb7ddf9dd3b4ce2582720">
  <xsd:schema xmlns:xsd="http://www.w3.org/2001/XMLSchema" xmlns:xs="http://www.w3.org/2001/XMLSchema" xmlns:p="http://schemas.microsoft.com/office/2006/metadata/properties" xmlns:ns2="18f88ba2-4714-4ce4-8806-1d85d427829f" targetNamespace="http://schemas.microsoft.com/office/2006/metadata/properties" ma:root="true" ma:fieldsID="0d88d59f9d9af5d62dd518897c4f87b3" ns2:_="">
    <xsd:import namespace="18f88ba2-4714-4ce4-8806-1d85d427829f"/>
    <xsd:element name="properties">
      <xsd:complexType>
        <xsd:sequence>
          <xsd:element name="documentManagement">
            <xsd:complexType>
              <xsd:all>
                <xsd:element ref="ns2:SharedWithUser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18f88ba2-4714-4ce4-8806-1d85d427829f"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0B8C2CD5-50C2-4A7C-996A-3D6312B83669}">
  <ds:schemaRefs>
    <ds:schemaRef ds:uri="http://schemas.microsoft.com/office/2006/documentManagement/types"/>
    <ds:schemaRef ds:uri="http://schemas.microsoft.com/office/2006/metadata/properties"/>
    <ds:schemaRef ds:uri="http://schemas.microsoft.com/office/infopath/2007/PartnerControls"/>
    <ds:schemaRef ds:uri="http://purl.org/dc/terms/"/>
    <ds:schemaRef ds:uri="http://purl.org/dc/dcmitype/"/>
    <ds:schemaRef ds:uri="18f88ba2-4714-4ce4-8806-1d85d427829f"/>
    <ds:schemaRef ds:uri="http://schemas.openxmlformats.org/package/2006/metadata/core-properties"/>
    <ds:schemaRef ds:uri="http://www.w3.org/XML/1998/namespace"/>
    <ds:schemaRef ds:uri="http://purl.org/dc/elements/1.1/"/>
  </ds:schemaRefs>
</ds:datastoreItem>
</file>

<file path=customXml/itemProps2.xml><?xml version="1.0" encoding="utf-8"?>
<ds:datastoreItem xmlns:ds="http://schemas.openxmlformats.org/officeDocument/2006/customXml" ds:itemID="{57CAE72E-856B-4DF4-A9F6-93C41667E9A0}">
  <ds:schemaRefs>
    <ds:schemaRef ds:uri="http://schemas.microsoft.com/sharepoint/v3/contenttype/forms"/>
  </ds:schemaRefs>
</ds:datastoreItem>
</file>

<file path=customXml/itemProps3.xml><?xml version="1.0" encoding="utf-8"?>
<ds:datastoreItem xmlns:ds="http://schemas.openxmlformats.org/officeDocument/2006/customXml" ds:itemID="{84F37E2D-BE1B-421B-A272-B224B69BFCB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18f88ba2-4714-4ce4-8806-1d85d427829f"/>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16429</TotalTime>
  <Words>2743</Words>
  <Application>Microsoft Office PowerPoint</Application>
  <PresentationFormat>Widescreen</PresentationFormat>
  <Paragraphs>316</Paragraphs>
  <Slides>27</Slides>
  <Notes>12</Notes>
  <HiddenSlides>0</HiddenSlides>
  <MMClips>0</MMClips>
  <ScaleCrop>false</ScaleCrop>
  <HeadingPairs>
    <vt:vector size="6" baseType="variant">
      <vt:variant>
        <vt:lpstr>Fonts Used</vt:lpstr>
      </vt:variant>
      <vt:variant>
        <vt:i4>2</vt:i4>
      </vt:variant>
      <vt:variant>
        <vt:lpstr>Theme</vt:lpstr>
      </vt:variant>
      <vt:variant>
        <vt:i4>7</vt:i4>
      </vt:variant>
      <vt:variant>
        <vt:lpstr>Slide Titles</vt:lpstr>
      </vt:variant>
      <vt:variant>
        <vt:i4>27</vt:i4>
      </vt:variant>
    </vt:vector>
  </HeadingPairs>
  <TitlesOfParts>
    <vt:vector size="36" baseType="lpstr">
      <vt:lpstr>Arial</vt:lpstr>
      <vt:lpstr>Calibri</vt:lpstr>
      <vt:lpstr>Upper left castle template public</vt:lpstr>
      <vt:lpstr>CUI Upper left Castle template </vt:lpstr>
      <vt:lpstr>traditional template NON CUI</vt:lpstr>
      <vt:lpstr>Traditional template CUI</vt:lpstr>
      <vt:lpstr>2_Upper Left Star and Castle NON CUI</vt:lpstr>
      <vt:lpstr>Upper Left Star and Castle CUI</vt:lpstr>
      <vt:lpstr>Chart Color Templates</vt:lpstr>
      <vt:lpstr>US Army Corps of engineers los Angeles district</vt:lpstr>
      <vt:lpstr>Regulatory Program Overview</vt:lpstr>
      <vt:lpstr>Regulatory Overview</vt:lpstr>
      <vt:lpstr>What is Section 404?</vt:lpstr>
      <vt:lpstr>Regulatory Process</vt:lpstr>
      <vt:lpstr>Amended 2023 rule</vt:lpstr>
      <vt:lpstr>Amended 2023 rule - tributaries</vt:lpstr>
      <vt:lpstr>Jurisdictional Determinations</vt:lpstr>
      <vt:lpstr>Jurisdictional Determinations, cont’d</vt:lpstr>
      <vt:lpstr>Resources for jds</vt:lpstr>
      <vt:lpstr>Regulatory Process</vt:lpstr>
      <vt:lpstr>Regulated activities</vt:lpstr>
      <vt:lpstr>Activities not regulated under section 404</vt:lpstr>
      <vt:lpstr>Regulatory Process</vt:lpstr>
      <vt:lpstr>Project scope</vt:lpstr>
      <vt:lpstr>Nationwide permits</vt:lpstr>
      <vt:lpstr>Emergency permits</vt:lpstr>
      <vt:lpstr>Emergency Permits</vt:lpstr>
      <vt:lpstr>Regional general permits</vt:lpstr>
      <vt:lpstr>Section 404 letter of permission (lop)</vt:lpstr>
      <vt:lpstr>LOP - continued</vt:lpstr>
      <vt:lpstr>Individual Permits</vt:lpstr>
      <vt:lpstr>Additional permitting considerations</vt:lpstr>
      <vt:lpstr>Regulatory request system</vt:lpstr>
      <vt:lpstr>Compliance and Enforcement</vt:lpstr>
      <vt:lpstr>Regulatory outlook</vt:lpstr>
      <vt:lpstr>Questions?</vt:lpstr>
    </vt:vector>
  </TitlesOfParts>
  <Company>United States Army</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ELW</dc:creator>
  <cp:lastModifiedBy>Sallie Diebolt</cp:lastModifiedBy>
  <cp:revision>418</cp:revision>
  <dcterms:created xsi:type="dcterms:W3CDTF">2017-02-20T05:10:01Z</dcterms:created>
  <dcterms:modified xsi:type="dcterms:W3CDTF">2025-01-22T19:30:05Z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0x010100B5BF8E658DB0A54B8187A6E67B60E163</vt:lpwstr>
  </property>
</Properties>
</file>